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1" r:id="rId4"/>
    <p:sldId id="258" r:id="rId5"/>
    <p:sldId id="262" r:id="rId6"/>
    <p:sldId id="263" r:id="rId7"/>
    <p:sldId id="264" r:id="rId8"/>
    <p:sldId id="260" r:id="rId9"/>
    <p:sldId id="259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69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Безопасный интернет.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938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12548"/>
          </a:xfrm>
        </p:spPr>
        <p:txBody>
          <a:bodyPr>
            <a:noAutofit/>
          </a:bodyPr>
          <a:lstStyle/>
          <a:p>
            <a:r>
              <a:rPr lang="ru-RU" sz="2800" b="0" dirty="0"/>
              <a:t>Ограничения могут </a:t>
            </a:r>
            <a:r>
              <a:rPr lang="en-US" sz="2800" b="0" dirty="0" smtClean="0"/>
              <a:t> </a:t>
            </a:r>
            <a:r>
              <a:rPr lang="ru-RU" sz="2800" b="0" dirty="0" smtClean="0"/>
              <a:t>устанавливаться на</a:t>
            </a:r>
            <a:r>
              <a:rPr lang="en-US" sz="2800" b="0" dirty="0" smtClean="0"/>
              <a:t> </a:t>
            </a:r>
            <a:r>
              <a:rPr lang="ru-RU" sz="2800" b="0" dirty="0" smtClean="0"/>
              <a:t>разных </a:t>
            </a:r>
            <a:r>
              <a:rPr lang="ru-RU" sz="2800" b="0" dirty="0"/>
              <a:t>уровнях: государственная программа по блокировке во всей стране, блокировка </a:t>
            </a:r>
            <a:r>
              <a:rPr lang="ru-RU" sz="2800" b="0" dirty="0" err="1"/>
              <a:t>интернет-провайдерами</a:t>
            </a:r>
            <a:r>
              <a:rPr lang="ru-RU" sz="2800" b="0" dirty="0"/>
              <a:t> для пользователей, блокировка работодателями для работников, школы для учеников и студентов, библиотеки для её пользователей, родителей для детей, или просто само-фильтрация человека самому себе.</a:t>
            </a:r>
          </a:p>
        </p:txBody>
      </p:sp>
    </p:spTree>
    <p:extLst>
      <p:ext uri="{BB962C8B-B14F-4D97-AF65-F5344CB8AC3E}">
        <p14:creationId xmlns:p14="http://schemas.microsoft.com/office/powerpoint/2010/main" val="258806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Интернет цензор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/>
              <a:t>Интернет цензор</a:t>
            </a:r>
            <a:r>
              <a:rPr lang="en-US" sz="2800" b="1" dirty="0" smtClean="0"/>
              <a:t> </a:t>
            </a:r>
            <a:r>
              <a:rPr lang="en-US" sz="2800" b="0" dirty="0" smtClean="0"/>
              <a:t>- </a:t>
            </a:r>
            <a:r>
              <a:rPr lang="ru-RU" sz="2800" b="0" dirty="0"/>
              <a:t>п</a:t>
            </a:r>
            <a:r>
              <a:rPr lang="ru-RU" sz="2800" b="0" dirty="0" smtClean="0"/>
              <a:t>омогает настраивать самостоятельно «белые» и «черные списки». Все веб ресурсы приходится назначать вручную.(Свободно распространяемое ПО)</a:t>
            </a:r>
          </a:p>
          <a:p>
            <a:pPr marL="0" indent="0">
              <a:buNone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9490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Интернет Контроль Сервер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Интернет Контроль Сервер </a:t>
            </a:r>
            <a:r>
              <a:rPr lang="ru-RU" sz="2800" dirty="0"/>
              <a:t>— </a:t>
            </a:r>
            <a:r>
              <a:rPr lang="ru-RU" sz="2800" b="0" dirty="0"/>
              <a:t>программный межсетевой экран на базе операционной системы </a:t>
            </a:r>
            <a:r>
              <a:rPr lang="ru-RU" sz="2800" b="0" dirty="0" err="1"/>
              <a:t>FreeBSD</a:t>
            </a:r>
            <a:r>
              <a:rPr lang="ru-RU" sz="2800" b="0" dirty="0"/>
              <a:t> для мониторинга интернет-подключения с функциями учёта трафика, контроля доступа, фильтрацией </a:t>
            </a:r>
            <a:r>
              <a:rPr lang="ru-RU" sz="2800" b="0" dirty="0" smtClean="0"/>
              <a:t>контента. Разработан </a:t>
            </a:r>
            <a:r>
              <a:rPr lang="ru-RU" sz="2800" b="0" dirty="0"/>
              <a:t>в России</a:t>
            </a:r>
            <a:r>
              <a:rPr lang="ru-RU" sz="2800" b="0" dirty="0" smtClean="0"/>
              <a:t>. (Существует бесплатная версия)</a:t>
            </a: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292993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Интернет Контроль Сервер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b="0" dirty="0"/>
              <a:t>организация домашнего хранилища файлов (аудио- видеотека, библиотека);</a:t>
            </a:r>
          </a:p>
          <a:p>
            <a:r>
              <a:rPr lang="ru-RU" sz="2500" b="0" dirty="0" smtClean="0"/>
              <a:t>возможность </a:t>
            </a:r>
            <a:r>
              <a:rPr lang="ru-RU" sz="2500" b="0" dirty="0"/>
              <a:t>подключения к домашнему компьютеру из любой точки мира;</a:t>
            </a:r>
          </a:p>
          <a:p>
            <a:r>
              <a:rPr lang="ru-RU" sz="2500" b="0" dirty="0"/>
              <a:t>защита детей от нежелательных и небезопасных сайтов;</a:t>
            </a:r>
          </a:p>
          <a:p>
            <a:r>
              <a:rPr lang="ru-RU" sz="2500" b="0" dirty="0"/>
              <a:t>защита домашней сети от вирусов и несанкционированного доступа, электронной почты от спама</a:t>
            </a:r>
            <a:r>
              <a:rPr lang="ru-RU" sz="2500" b="0" dirty="0" smtClean="0"/>
              <a:t>;</a:t>
            </a:r>
            <a:endParaRPr lang="ru-RU" sz="2500" b="0" dirty="0"/>
          </a:p>
        </p:txBody>
      </p:sp>
    </p:spTree>
    <p:extLst>
      <p:ext uri="{BB962C8B-B14F-4D97-AF65-F5344CB8AC3E}">
        <p14:creationId xmlns:p14="http://schemas.microsoft.com/office/powerpoint/2010/main" val="144954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NetPolice</a:t>
            </a:r>
            <a:r>
              <a:rPr lang="ru-RU" b="1" dirty="0"/>
              <a:t> </a:t>
            </a:r>
            <a:r>
              <a:rPr lang="ru-RU" b="1" dirty="0" err="1"/>
              <a:t>Lite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124744"/>
            <a:ext cx="7520940" cy="3768532"/>
          </a:xfrm>
        </p:spPr>
        <p:txBody>
          <a:bodyPr>
            <a:noAutofit/>
          </a:bodyPr>
          <a:lstStyle/>
          <a:p>
            <a:r>
              <a:rPr lang="ru-RU" sz="2800" dirty="0" err="1" smtClean="0"/>
              <a:t>NetPolice</a:t>
            </a:r>
            <a:r>
              <a:rPr lang="ru-RU" sz="2800" dirty="0" smtClean="0"/>
              <a:t> </a:t>
            </a:r>
            <a:r>
              <a:rPr lang="ru-RU" sz="2800" dirty="0" err="1" smtClean="0"/>
              <a:t>Lite</a:t>
            </a:r>
            <a:r>
              <a:rPr lang="ru-RU" sz="2800" dirty="0" smtClean="0"/>
              <a:t> - </a:t>
            </a:r>
            <a:r>
              <a:rPr lang="ru-RU" sz="2800" b="0" dirty="0" smtClean="0"/>
              <a:t>выполняет </a:t>
            </a:r>
            <a:r>
              <a:rPr lang="ru-RU" sz="2800" b="0" dirty="0"/>
              <a:t>функцию родительского контроля, запрещая детям посещать сайты определенных категорий (сайты для взрослых, ненормативная лексика и т.п</a:t>
            </a:r>
            <a:r>
              <a:rPr lang="ru-RU" sz="2800" b="0" dirty="0" smtClean="0"/>
              <a:t>.).</a:t>
            </a: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270068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/>
              <a:t>NetPolice</a:t>
            </a:r>
            <a:r>
              <a:rPr lang="ru-RU" b="1" dirty="0"/>
              <a:t> </a:t>
            </a:r>
            <a:r>
              <a:rPr lang="ru-RU" b="1" dirty="0" err="1"/>
              <a:t>Lite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0" dirty="0" smtClean="0"/>
              <a:t>основные функции:</a:t>
            </a:r>
          </a:p>
          <a:p>
            <a:r>
              <a:rPr lang="ru-RU" sz="2800" b="0" dirty="0" smtClean="0"/>
              <a:t>Фильтрация </a:t>
            </a:r>
            <a:r>
              <a:rPr lang="ru-RU" sz="2800" b="0" dirty="0"/>
              <a:t>содержимого сайта;</a:t>
            </a:r>
          </a:p>
          <a:p>
            <a:r>
              <a:rPr lang="ru-RU" sz="2800" b="0" dirty="0"/>
              <a:t>Доступ в Интернет по расписанию;</a:t>
            </a:r>
          </a:p>
          <a:p>
            <a:r>
              <a:rPr lang="ru-RU" sz="2800" b="0" dirty="0"/>
              <a:t>Журнал подключения к сайтам;</a:t>
            </a:r>
          </a:p>
          <a:p>
            <a:r>
              <a:rPr lang="ru-RU" sz="2800" b="0" dirty="0"/>
              <a:t>Пароль на доступ к настройкам;</a:t>
            </a:r>
          </a:p>
          <a:p>
            <a:r>
              <a:rPr lang="ru-RU" sz="2800" b="0" dirty="0"/>
              <a:t>Запрет на скачивание исполняемых файлов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6927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Мониторы слежения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Как только компьютер </a:t>
            </a:r>
            <a:r>
              <a:rPr lang="ru-RU" sz="2800" dirty="0" smtClean="0"/>
              <a:t>включился, активируется приложение </a:t>
            </a:r>
            <a:r>
              <a:rPr lang="ru-RU" sz="2800" b="0" dirty="0" smtClean="0"/>
              <a:t>.Оно </a:t>
            </a:r>
            <a:r>
              <a:rPr lang="ru-RU" sz="2800" b="0" dirty="0"/>
              <a:t>фиксирует </a:t>
            </a:r>
            <a:r>
              <a:rPr lang="ru-RU" sz="2800" b="0" dirty="0" smtClean="0"/>
              <a:t>и передает </a:t>
            </a:r>
            <a:r>
              <a:rPr lang="ru-RU" sz="2800" b="0" dirty="0"/>
              <a:t>вам всю историю работы пользователя, отчет по совершенным действиям и так далее. Находясь в любой точке мира, вы точно знаете, что делал за компьютером ваш </a:t>
            </a:r>
            <a:r>
              <a:rPr lang="ru-RU" sz="2800" b="0" dirty="0" smtClean="0"/>
              <a:t>ребенок</a:t>
            </a:r>
            <a:r>
              <a:rPr lang="ru-RU" sz="2800" b="0" dirty="0"/>
              <a:t>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5433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MIPKO PERSONAL MONITOR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«</a:t>
            </a:r>
            <a:r>
              <a:rPr lang="ru-RU" sz="2400" dirty="0" err="1"/>
              <a:t>Personal</a:t>
            </a:r>
            <a:r>
              <a:rPr lang="ru-RU" sz="2400" dirty="0"/>
              <a:t> </a:t>
            </a:r>
            <a:r>
              <a:rPr lang="ru-RU" sz="2400" dirty="0" err="1"/>
              <a:t>Monitor</a:t>
            </a:r>
            <a:r>
              <a:rPr lang="ru-RU" sz="2400" dirty="0"/>
              <a:t> для </a:t>
            </a:r>
            <a:r>
              <a:rPr lang="ru-RU" sz="2400" dirty="0" err="1" smtClean="0"/>
              <a:t>Windows</a:t>
            </a:r>
            <a:r>
              <a:rPr lang="ru-RU" sz="2400" dirty="0" smtClean="0"/>
              <a:t>» -</a:t>
            </a:r>
            <a:r>
              <a:rPr lang="ru-RU" sz="2400" b="0" dirty="0" smtClean="0"/>
              <a:t>готовая </a:t>
            </a:r>
            <a:r>
              <a:rPr lang="ru-RU" sz="2400" b="0" dirty="0"/>
              <a:t>система, с которой вы удаленно контролируете все действия пользователей домашнего компьютера. </a:t>
            </a:r>
            <a:endParaRPr lang="ru-RU" sz="2400" b="0" dirty="0" smtClean="0"/>
          </a:p>
          <a:p>
            <a:pPr>
              <a:buFontTx/>
              <a:buChar char="-"/>
            </a:pPr>
            <a:r>
              <a:rPr lang="ru-RU" sz="2400" b="0" dirty="0" smtClean="0"/>
              <a:t>Фиксирует </a:t>
            </a:r>
            <a:r>
              <a:rPr lang="ru-RU" sz="2400" b="0" dirty="0"/>
              <a:t>каждое действие пользователя.</a:t>
            </a:r>
          </a:p>
          <a:p>
            <a:r>
              <a:rPr lang="ru-RU" sz="2400" b="0" dirty="0" smtClean="0"/>
              <a:t>-    Перехватывает </a:t>
            </a:r>
            <a:r>
              <a:rPr lang="ru-RU" sz="2400" b="0" dirty="0"/>
              <a:t>все сообщения в социальных сетях.</a:t>
            </a:r>
          </a:p>
          <a:p>
            <a:r>
              <a:rPr lang="ru-RU" sz="2400" b="0" dirty="0" smtClean="0"/>
              <a:t>-    Делает </a:t>
            </a:r>
            <a:r>
              <a:rPr lang="ru-RU" sz="2400" b="0" dirty="0"/>
              <a:t>скриншоты экрана и снимки веб-камерой.</a:t>
            </a:r>
          </a:p>
          <a:p>
            <a:r>
              <a:rPr lang="ru-RU" sz="2400" b="0" dirty="0" smtClean="0"/>
              <a:t>-    Записывает </a:t>
            </a:r>
            <a:r>
              <a:rPr lang="ru-RU" sz="2400" b="0" dirty="0"/>
              <a:t>разговоры в </a:t>
            </a:r>
            <a:r>
              <a:rPr lang="ru-RU" sz="2400" b="0" dirty="0" err="1"/>
              <a:t>Skype</a:t>
            </a:r>
            <a:r>
              <a:rPr lang="ru-RU" sz="2400" b="0" dirty="0"/>
              <a:t> и историю ввода с клавиатуры</a:t>
            </a:r>
          </a:p>
        </p:txBody>
      </p:sp>
    </p:spTree>
    <p:extLst>
      <p:ext uri="{BB962C8B-B14F-4D97-AF65-F5344CB8AC3E}">
        <p14:creationId xmlns:p14="http://schemas.microsoft.com/office/powerpoint/2010/main" val="81118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www.new.sch9.edu.sbor.net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Спасибо за внимание! </a:t>
            </a:r>
          </a:p>
          <a:p>
            <a:pPr marL="0" indent="0" algn="ctr">
              <a:buNone/>
            </a:pPr>
            <a:r>
              <a:rPr lang="en-US" sz="2800" dirty="0" smtClean="0"/>
              <a:t>P.S</a:t>
            </a: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Доверие и взаимопонимание –единственный </a:t>
            </a:r>
            <a:r>
              <a:rPr lang="ru-RU" sz="2800" dirty="0" smtClean="0"/>
              <a:t>способ сделать жизнь</a:t>
            </a:r>
            <a:r>
              <a:rPr lang="ru-RU" sz="2800" dirty="0" smtClean="0"/>
              <a:t> наших детей </a:t>
            </a:r>
            <a:r>
              <a:rPr lang="ru-RU" sz="2800" smtClean="0"/>
              <a:t>более безопасной.</a:t>
            </a:r>
            <a:endParaRPr lang="ru-RU" sz="28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434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Контент-фильтрация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Контент-фильтр, или </a:t>
            </a:r>
            <a:r>
              <a:rPr lang="ru-RU" sz="2800" dirty="0" err="1" smtClean="0"/>
              <a:t>програ́мма</a:t>
            </a:r>
            <a:r>
              <a:rPr lang="ru-RU" sz="2800" dirty="0" smtClean="0"/>
              <a:t> </a:t>
            </a:r>
            <a:r>
              <a:rPr lang="ru-RU" sz="2800" dirty="0" err="1" smtClean="0"/>
              <a:t>ограниче́ния</a:t>
            </a:r>
            <a:r>
              <a:rPr lang="ru-RU" sz="2800" dirty="0" smtClean="0"/>
              <a:t> веб-контента— устройство или программное обеспечение для фильтрации сайтов по их содержимому, не позволяющее получить доступ к определённым сайтам или услугам сети Интернет. Система позволяет блокировать веб-сайты с содержимым, не предназначенным для просмотра.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390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Современные технологии имеют один огромный недостаток – доступность. Сегодня, обладая компьютером с доступом в интернет, можно ознакомиться с любой информацией, в том числе и с деструктивной. Хорошо, если пользователь ПК – взрослый человек, который умеет контролировать себя и своё время. А вот если это ребёнок, то компьютер может нанести ему непоправимый вред.</a:t>
            </a:r>
          </a:p>
        </p:txBody>
      </p:sp>
    </p:spTree>
    <p:extLst>
      <p:ext uri="{BB962C8B-B14F-4D97-AF65-F5344CB8AC3E}">
        <p14:creationId xmlns:p14="http://schemas.microsoft.com/office/powerpoint/2010/main" val="13192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Способы ограничения доступа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«Родительский контроль»</a:t>
            </a:r>
          </a:p>
          <a:p>
            <a:pPr marL="0" indent="0" algn="ctr">
              <a:buNone/>
            </a:pPr>
            <a:r>
              <a:rPr lang="ru-RU" sz="2800" dirty="0"/>
              <a:t>Родительский контроль </a:t>
            </a:r>
            <a:r>
              <a:rPr lang="ru-RU" sz="2800" dirty="0" smtClean="0"/>
              <a:t>подразумевает </a:t>
            </a:r>
            <a:r>
              <a:rPr lang="ru-RU" sz="2800" dirty="0"/>
              <a:t>создание дополнительной учётной записи для ребёнка, которая будет работать по установленным администратором компьютера правилам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5339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Операционные системы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 </a:t>
            </a:r>
            <a:r>
              <a:rPr lang="ru-RU" sz="2800" dirty="0"/>
              <a:t>Стандартные функции операционных </a:t>
            </a:r>
            <a:r>
              <a:rPr lang="ru-RU" sz="2800" dirty="0" smtClean="0"/>
              <a:t>систем:</a:t>
            </a:r>
            <a:endParaRPr lang="ru-RU" sz="2800" dirty="0"/>
          </a:p>
          <a:p>
            <a:r>
              <a:rPr lang="ru-RU" sz="2800" dirty="0" smtClean="0"/>
              <a:t>Ограничение </a:t>
            </a:r>
            <a:r>
              <a:rPr lang="ru-RU" sz="2800" dirty="0"/>
              <a:t>времени работы компьютера. </a:t>
            </a:r>
            <a:r>
              <a:rPr lang="ru-RU" sz="2800" b="0" dirty="0"/>
              <a:t>Компьютер будет выключаться в то время, в которое не разрешено правилами, установленными администратором, и включить его можно будет лишь в те часы и дни, когда будет </a:t>
            </a:r>
            <a:r>
              <a:rPr lang="ru-RU" sz="2800" b="0" dirty="0" smtClean="0"/>
              <a:t>разрешено.</a:t>
            </a:r>
            <a:endParaRPr lang="ru-RU" sz="2800" b="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21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Операционные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/>
              <a:t>Ограничение запуска игр.</a:t>
            </a:r>
            <a:r>
              <a:rPr lang="ru-RU" sz="2800" b="0" dirty="0"/>
              <a:t> </a:t>
            </a:r>
            <a:endParaRPr lang="en-US" sz="2800" b="0" dirty="0" smtClean="0"/>
          </a:p>
          <a:p>
            <a:r>
              <a:rPr lang="ru-RU" sz="2800" b="0" dirty="0" smtClean="0"/>
              <a:t>Здесь </a:t>
            </a:r>
            <a:r>
              <a:rPr lang="ru-RU" sz="2800" b="0" dirty="0"/>
              <a:t>ценность для семейной психологии очевидна – порой бывают такие игрушки, что даже взрослым становится не по себе.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625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Операционные системы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/>
              <a:t>Ограничение запуска программ. </a:t>
            </a:r>
            <a:endParaRPr lang="en-US" sz="2800" b="1" dirty="0" smtClean="0"/>
          </a:p>
          <a:p>
            <a:r>
              <a:rPr lang="ru-RU" sz="2800" b="0" dirty="0" smtClean="0"/>
              <a:t>Некоторые программы также могут нанести вред ребенку.</a:t>
            </a:r>
            <a:endParaRPr lang="ru-RU" sz="2800" b="0" dirty="0"/>
          </a:p>
        </p:txBody>
      </p:sp>
    </p:spTree>
    <p:extLst>
      <p:ext uri="{BB962C8B-B14F-4D97-AF65-F5344CB8AC3E}">
        <p14:creationId xmlns:p14="http://schemas.microsoft.com/office/powerpoint/2010/main" val="17256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Родительский контроль в браузере 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000" b="0" dirty="0"/>
              <a:t>В </a:t>
            </a:r>
            <a:r>
              <a:rPr lang="ru-RU" sz="2000" b="0" dirty="0" smtClean="0"/>
              <a:t>браузерах имеется </a:t>
            </a:r>
            <a:r>
              <a:rPr lang="ru-RU" sz="2000" b="0" dirty="0"/>
              <a:t>функция родительского контроля, которая осуществляется через управление контролируемым профилем. При использовании такого родительского контроля в браузере, вы сможете регулировать поведение вашего ребенка в интернете.</a:t>
            </a:r>
          </a:p>
          <a:p>
            <a:pPr marL="0" indent="0">
              <a:buNone/>
            </a:pPr>
            <a:endParaRPr lang="ru-RU" sz="2000" b="0" dirty="0"/>
          </a:p>
          <a:p>
            <a:pPr marL="0" indent="0">
              <a:buNone/>
            </a:pPr>
            <a:r>
              <a:rPr lang="ru-RU" sz="2000" b="0" dirty="0"/>
              <a:t>Вы можете запретить доступ ко всем сайтам, кроме сайтов, включенных в так называемый «белый список», или заблокировать доступ только к некоторым сайтам, составив список нежелательных к посещению ресурсов в интернете. Так вы будете осуществлять родительский контроль в интернете.</a:t>
            </a:r>
          </a:p>
        </p:txBody>
      </p:sp>
    </p:spTree>
    <p:extLst>
      <p:ext uri="{BB962C8B-B14F-4D97-AF65-F5344CB8AC3E}">
        <p14:creationId xmlns:p14="http://schemas.microsoft.com/office/powerpoint/2010/main" val="358120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Услуга провайдера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0" dirty="0" smtClean="0"/>
              <a:t>Многие провайдеры предлагаю родительский контроль как дополнительную услугу</a:t>
            </a:r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250033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199</TotalTime>
  <Words>622</Words>
  <Application>Microsoft Office PowerPoint</Application>
  <PresentationFormat>Экран (4:3)</PresentationFormat>
  <Paragraphs>54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Углы</vt:lpstr>
      <vt:lpstr>Безопасный интернет.</vt:lpstr>
      <vt:lpstr>Контент-фильтрация</vt:lpstr>
      <vt:lpstr>Презентация PowerPoint</vt:lpstr>
      <vt:lpstr>Способы ограничения доступа</vt:lpstr>
      <vt:lpstr>Операционные системы</vt:lpstr>
      <vt:lpstr>Операционные системы</vt:lpstr>
      <vt:lpstr>Операционные системы</vt:lpstr>
      <vt:lpstr>Родительский контроль в браузере </vt:lpstr>
      <vt:lpstr>Услуга провайдера</vt:lpstr>
      <vt:lpstr>Презентация PowerPoint</vt:lpstr>
      <vt:lpstr>Интернет цензор </vt:lpstr>
      <vt:lpstr>Интернет Контроль Сервер</vt:lpstr>
      <vt:lpstr>Интернет Контроль Сервер</vt:lpstr>
      <vt:lpstr>NetPolice Lite</vt:lpstr>
      <vt:lpstr>NetPolice Lite</vt:lpstr>
      <vt:lpstr>Мониторы слежения</vt:lpstr>
      <vt:lpstr>MIPKO PERSONAL MONITOR</vt:lpstr>
      <vt:lpstr>www.new.sch9.edu.sbor.net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Безопасный интернет.</dc:title>
  <dc:creator>Admin</dc:creator>
  <cp:lastModifiedBy>Admin</cp:lastModifiedBy>
  <cp:revision>11</cp:revision>
  <dcterms:created xsi:type="dcterms:W3CDTF">2017-03-03T06:04:30Z</dcterms:created>
  <dcterms:modified xsi:type="dcterms:W3CDTF">2017-03-04T05:29:46Z</dcterms:modified>
</cp:coreProperties>
</file>