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15"/>
  </p:handoutMasterIdLst>
  <p:sldIdLst>
    <p:sldId id="256" r:id="rId4"/>
    <p:sldId id="262" r:id="rId5"/>
    <p:sldId id="271" r:id="rId6"/>
    <p:sldId id="312" r:id="rId7"/>
    <p:sldId id="289" r:id="rId8"/>
    <p:sldId id="304" r:id="rId9"/>
    <p:sldId id="276" r:id="rId10"/>
    <p:sldId id="311" r:id="rId11"/>
    <p:sldId id="284" r:id="rId12"/>
    <p:sldId id="27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6" y="-720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xmlns="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xmlns="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xmlns="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xmlns="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xmlns="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xmlns="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xmlns="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xmlns="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xmlns="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9279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xmlns="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xmlns="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xmlns="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xmlns="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1" r:id="rId4"/>
    <p:sldLayoutId id="2147483736" r:id="rId5"/>
    <p:sldLayoutId id="2147483737" r:id="rId6"/>
    <p:sldLayoutId id="2147483740" r:id="rId7"/>
    <p:sldLayoutId id="2147483739" r:id="rId8"/>
    <p:sldLayoutId id="2147483744" r:id="rId9"/>
    <p:sldLayoutId id="2147483745" r:id="rId10"/>
    <p:sldLayoutId id="2147483748" r:id="rId11"/>
    <p:sldLayoutId id="2147483749" r:id="rId12"/>
    <p:sldLayoutId id="2147483750" r:id="rId13"/>
    <p:sldLayoutId id="2147483746" r:id="rId1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762125" y="336118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0F8743-FFB4-4FAE-8605-DEE70EC88649}"/>
              </a:ext>
            </a:extLst>
          </p:cNvPr>
          <p:cNvSpPr/>
          <p:nvPr/>
        </p:nvSpPr>
        <p:spPr>
          <a:xfrm>
            <a:off x="0" y="510363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618977" y="682896"/>
            <a:ext cx="668669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5400" b="1" dirty="0" smtClean="0">
                <a:solidFill>
                  <a:schemeClr val="bg1"/>
                </a:solidFill>
                <a:cs typeface="Arial" pitchFamily="34" charset="0"/>
              </a:rPr>
              <a:t>Прохождение ЕГЭ как задача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647701" y="5283845"/>
            <a:ext cx="52006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Эффективная поддержка выпускника перед сдачей экзамена 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166F6B-B975-4F3C-BCF2-9971086140FB}"/>
              </a:ext>
            </a:extLst>
          </p:cNvPr>
          <p:cNvSpPr txBox="1"/>
          <p:nvPr/>
        </p:nvSpPr>
        <p:spPr>
          <a:xfrm>
            <a:off x="8420669" y="6034248"/>
            <a:ext cx="377133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Психолог-педагог СОШ №9 </a:t>
            </a:r>
          </a:p>
          <a:p>
            <a:r>
              <a:rPr lang="ru-RU" altLang="ko-K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Дарья Александровна </a:t>
            </a:r>
            <a:r>
              <a:rPr lang="ru-RU" altLang="ko-KR" dirty="0" err="1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Блинова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1110468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Анкета для родителей.</a:t>
            </a:r>
          </a:p>
          <a:p>
            <a:endParaRPr lang="ru-RU" dirty="0" smtClean="0"/>
          </a:p>
          <a:p>
            <a:r>
              <a:rPr lang="ru-RU" b="1" i="1" dirty="0" smtClean="0"/>
              <a:t>Оценить от 1 до 10 баллов</a:t>
            </a:r>
            <a:endParaRPr lang="en-US" b="1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22D38C-8720-4086-9D29-4BE7A80B180A}"/>
              </a:ext>
            </a:extLst>
          </p:cNvPr>
          <p:cNvSpPr/>
          <p:nvPr/>
        </p:nvSpPr>
        <p:spPr>
          <a:xfrm>
            <a:off x="10819427" y="2344330"/>
            <a:ext cx="468000" cy="45136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xmlns="" id="{0AA5ECA0-01A7-4941-AF30-84B65AE38168}"/>
              </a:ext>
            </a:extLst>
          </p:cNvPr>
          <p:cNvSpPr/>
          <p:nvPr/>
        </p:nvSpPr>
        <p:spPr>
          <a:xfrm>
            <a:off x="5181601" y="1984329"/>
            <a:ext cx="6105827" cy="36000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AF97F972-A790-4851-9209-A1510C58E97A}"/>
              </a:ext>
            </a:extLst>
          </p:cNvPr>
          <p:cNvSpPr/>
          <p:nvPr/>
        </p:nvSpPr>
        <p:spPr>
          <a:xfrm rot="16200000">
            <a:off x="4646879" y="1915533"/>
            <a:ext cx="577208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DA4C98-2468-4173-BB18-0931DB749172}"/>
              </a:ext>
            </a:extLst>
          </p:cNvPr>
          <p:cNvSpPr txBox="1"/>
          <p:nvPr/>
        </p:nvSpPr>
        <p:spPr>
          <a:xfrm>
            <a:off x="686887" y="1852433"/>
            <a:ext cx="379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smtClean="0">
                <a:solidFill>
                  <a:schemeClr val="accent5"/>
                </a:solidFill>
                <a:cs typeface="Arial" pitchFamily="34" charset="0"/>
              </a:rPr>
              <a:t>1. Информация сегодня  была для меня полезной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EAA4AF6-24F7-4975-8AA3-75791AA353AE}"/>
              </a:ext>
            </a:extLst>
          </p:cNvPr>
          <p:cNvSpPr/>
          <p:nvPr/>
        </p:nvSpPr>
        <p:spPr>
          <a:xfrm>
            <a:off x="10195821" y="3212656"/>
            <a:ext cx="468000" cy="36453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3050B10-644A-4C5D-B649-908FC1F7EF29}"/>
              </a:ext>
            </a:extLst>
          </p:cNvPr>
          <p:cNvSpPr/>
          <p:nvPr/>
        </p:nvSpPr>
        <p:spPr>
          <a:xfrm>
            <a:off x="9572216" y="4080983"/>
            <a:ext cx="468000" cy="27770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B227351-BBD8-4AE2-9ECB-D01A774D181C}"/>
              </a:ext>
            </a:extLst>
          </p:cNvPr>
          <p:cNvSpPr/>
          <p:nvPr/>
        </p:nvSpPr>
        <p:spPr>
          <a:xfrm>
            <a:off x="8948611" y="4940888"/>
            <a:ext cx="468000" cy="19171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A9131B-DC5E-4F02-9CC0-522DE8471B0C}"/>
              </a:ext>
            </a:extLst>
          </p:cNvPr>
          <p:cNvSpPr txBox="1"/>
          <p:nvPr/>
        </p:nvSpPr>
        <p:spPr>
          <a:xfrm>
            <a:off x="679268" y="2701036"/>
            <a:ext cx="4415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 smtClean="0">
                <a:solidFill>
                  <a:schemeClr val="accent4"/>
                </a:solidFill>
                <a:cs typeface="Arial" pitchFamily="34" charset="0"/>
              </a:rPr>
              <a:t>2. Я считаю, мой ребенок готов к ЕГЭ 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AD5959A-5C30-4413-A77C-D15F52646967}"/>
              </a:ext>
            </a:extLst>
          </p:cNvPr>
          <p:cNvSpPr txBox="1"/>
          <p:nvPr/>
        </p:nvSpPr>
        <p:spPr>
          <a:xfrm>
            <a:off x="653143" y="3588826"/>
            <a:ext cx="5358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 smtClean="0">
                <a:solidFill>
                  <a:schemeClr val="accent3"/>
                </a:solidFill>
                <a:cs typeface="Arial" pitchFamily="34" charset="0"/>
              </a:rPr>
              <a:t>3. Мне кажется, моему ребенку нужна дополнительная поддержка психолога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618F683-D43B-4B09-9F4D-E6EAF1B8F80D}"/>
              </a:ext>
            </a:extLst>
          </p:cNvPr>
          <p:cNvSpPr txBox="1"/>
          <p:nvPr/>
        </p:nvSpPr>
        <p:spPr>
          <a:xfrm>
            <a:off x="679269" y="4489680"/>
            <a:ext cx="6061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smtClean="0">
                <a:solidFill>
                  <a:schemeClr val="accent2"/>
                </a:solidFill>
                <a:cs typeface="Arial" pitchFamily="34" charset="0"/>
              </a:rPr>
              <a:t>4. Я готов участвовать в школьных мероприятиях поддержки выпускников (оформление плакатов, участие в собраниях)    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B15578D-98F1-4A30-9837-5435BC48AAF5}"/>
              </a:ext>
            </a:extLst>
          </p:cNvPr>
          <p:cNvSpPr txBox="1"/>
          <p:nvPr/>
        </p:nvSpPr>
        <p:spPr>
          <a:xfrm>
            <a:off x="770710" y="5599538"/>
            <a:ext cx="6366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smtClean="0">
                <a:solidFill>
                  <a:schemeClr val="accent1"/>
                </a:solidFill>
                <a:cs typeface="Arial" pitchFamily="34" charset="0"/>
              </a:rPr>
              <a:t>5…. 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Rectangle 55">
            <a:extLst>
              <a:ext uri="{FF2B5EF4-FFF2-40B4-BE49-F238E27FC236}">
                <a16:creationId xmlns:a16="http://schemas.microsoft.com/office/drawing/2014/main" xmlns="" id="{213CD82F-E6F5-4773-9580-FB5B59656E65}"/>
              </a:ext>
            </a:extLst>
          </p:cNvPr>
          <p:cNvSpPr/>
          <p:nvPr/>
        </p:nvSpPr>
        <p:spPr>
          <a:xfrm>
            <a:off x="5869218" y="2852656"/>
            <a:ext cx="4794604" cy="360000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xmlns="" id="{70C78B82-4174-486E-8290-5E8F2966C0CA}"/>
              </a:ext>
            </a:extLst>
          </p:cNvPr>
          <p:cNvSpPr/>
          <p:nvPr/>
        </p:nvSpPr>
        <p:spPr>
          <a:xfrm rot="16200000">
            <a:off x="5331817" y="2790592"/>
            <a:ext cx="577208" cy="4975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xmlns="" id="{198389F7-7B4E-4405-83AD-B0E7B916F2CB}"/>
              </a:ext>
            </a:extLst>
          </p:cNvPr>
          <p:cNvSpPr/>
          <p:nvPr/>
        </p:nvSpPr>
        <p:spPr>
          <a:xfrm>
            <a:off x="6554156" y="3720983"/>
            <a:ext cx="3486061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34FBCD09-8265-46F8-B359-5C32B823B08A}"/>
              </a:ext>
            </a:extLst>
          </p:cNvPr>
          <p:cNvSpPr/>
          <p:nvPr/>
        </p:nvSpPr>
        <p:spPr>
          <a:xfrm rot="16200000">
            <a:off x="6016755" y="3665651"/>
            <a:ext cx="577208" cy="49759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xmlns="" id="{A1E4ED8E-D9D0-4452-9338-831E86B918EF}"/>
              </a:ext>
            </a:extLst>
          </p:cNvPr>
          <p:cNvSpPr/>
          <p:nvPr/>
        </p:nvSpPr>
        <p:spPr>
          <a:xfrm>
            <a:off x="7239094" y="4589310"/>
            <a:ext cx="2177518" cy="360000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xmlns="" id="{CF33BB51-E518-402D-9E95-37968B9C9E11}"/>
              </a:ext>
            </a:extLst>
          </p:cNvPr>
          <p:cNvSpPr/>
          <p:nvPr/>
        </p:nvSpPr>
        <p:spPr>
          <a:xfrm rot="16200000">
            <a:off x="6701693" y="4540710"/>
            <a:ext cx="577208" cy="4975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xmlns="" id="{7724C10C-5DC4-4169-8D23-84D0FA412432}"/>
              </a:ext>
            </a:extLst>
          </p:cNvPr>
          <p:cNvSpPr/>
          <p:nvPr/>
        </p:nvSpPr>
        <p:spPr>
          <a:xfrm>
            <a:off x="7889926" y="5457637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xmlns="" id="{3FF04449-372D-4A3D-B363-C49DFCEE79A1}"/>
              </a:ext>
            </a:extLst>
          </p:cNvPr>
          <p:cNvSpPr/>
          <p:nvPr/>
        </p:nvSpPr>
        <p:spPr>
          <a:xfrm rot="16200000">
            <a:off x="7386632" y="5415769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D3F08F6-0F78-447F-955E-4E7D55929EF1}"/>
              </a:ext>
            </a:extLst>
          </p:cNvPr>
          <p:cNvSpPr/>
          <p:nvPr/>
        </p:nvSpPr>
        <p:spPr>
          <a:xfrm>
            <a:off x="8325006" y="5880648"/>
            <a:ext cx="468000" cy="9773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77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EEA0A3E2-8014-4A7E-A406-E8364C69E84F}"/>
              </a:ext>
            </a:extLst>
          </p:cNvPr>
          <p:cNvSpPr/>
          <p:nvPr/>
        </p:nvSpPr>
        <p:spPr>
          <a:xfrm>
            <a:off x="702574" y="949475"/>
            <a:ext cx="862438" cy="797629"/>
          </a:xfrm>
          <a:custGeom>
            <a:avLst/>
            <a:gdLst/>
            <a:ahLst/>
            <a:cxnLst/>
            <a:rect l="l" t="t" r="r" b="b"/>
            <a:pathLst>
              <a:path w="173794" h="160734">
                <a:moveTo>
                  <a:pt x="159060" y="0"/>
                </a:moveTo>
                <a:lnTo>
                  <a:pt x="173794" y="23440"/>
                </a:lnTo>
                <a:cubicBezTo>
                  <a:pt x="161516" y="28575"/>
                  <a:pt x="152474" y="36221"/>
                  <a:pt x="146670" y="46379"/>
                </a:cubicBezTo>
                <a:cubicBezTo>
                  <a:pt x="140866" y="56536"/>
                  <a:pt x="137629" y="71326"/>
                  <a:pt x="136959" y="90748"/>
                </a:cubicBezTo>
                <a:lnTo>
                  <a:pt x="168436" y="90748"/>
                </a:lnTo>
                <a:lnTo>
                  <a:pt x="168436" y="160734"/>
                </a:lnTo>
                <a:lnTo>
                  <a:pt x="103807" y="160734"/>
                </a:lnTo>
                <a:lnTo>
                  <a:pt x="103807" y="105482"/>
                </a:lnTo>
                <a:cubicBezTo>
                  <a:pt x="103807" y="75567"/>
                  <a:pt x="107379" y="53913"/>
                  <a:pt x="114523" y="40518"/>
                </a:cubicBezTo>
                <a:cubicBezTo>
                  <a:pt x="123899" y="22659"/>
                  <a:pt x="138745" y="9153"/>
                  <a:pt x="159060" y="0"/>
                </a:cubicBezTo>
                <a:close/>
                <a:moveTo>
                  <a:pt x="55252" y="0"/>
                </a:moveTo>
                <a:lnTo>
                  <a:pt x="69986" y="23440"/>
                </a:lnTo>
                <a:cubicBezTo>
                  <a:pt x="57708" y="28575"/>
                  <a:pt x="48667" y="36221"/>
                  <a:pt x="42862" y="46379"/>
                </a:cubicBezTo>
                <a:cubicBezTo>
                  <a:pt x="37058" y="56536"/>
                  <a:pt x="33821" y="71326"/>
                  <a:pt x="33151" y="90748"/>
                </a:cubicBezTo>
                <a:lnTo>
                  <a:pt x="64628" y="90748"/>
                </a:lnTo>
                <a:lnTo>
                  <a:pt x="64628" y="160734"/>
                </a:lnTo>
                <a:lnTo>
                  <a:pt x="0" y="160734"/>
                </a:lnTo>
                <a:lnTo>
                  <a:pt x="0" y="105482"/>
                </a:lnTo>
                <a:cubicBezTo>
                  <a:pt x="0" y="75567"/>
                  <a:pt x="3572" y="53913"/>
                  <a:pt x="10715" y="40518"/>
                </a:cubicBezTo>
                <a:cubicBezTo>
                  <a:pt x="20092" y="22659"/>
                  <a:pt x="34937" y="9153"/>
                  <a:pt x="55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FF77D99D-4238-4FD4-8116-EACA10442B11}"/>
              </a:ext>
            </a:extLst>
          </p:cNvPr>
          <p:cNvSpPr/>
          <p:nvPr/>
        </p:nvSpPr>
        <p:spPr>
          <a:xfrm rot="10800000">
            <a:off x="5741299" y="5416700"/>
            <a:ext cx="862438" cy="797629"/>
          </a:xfrm>
          <a:custGeom>
            <a:avLst/>
            <a:gdLst/>
            <a:ahLst/>
            <a:cxnLst/>
            <a:rect l="l" t="t" r="r" b="b"/>
            <a:pathLst>
              <a:path w="173794" h="160734">
                <a:moveTo>
                  <a:pt x="159060" y="0"/>
                </a:moveTo>
                <a:lnTo>
                  <a:pt x="173794" y="23440"/>
                </a:lnTo>
                <a:cubicBezTo>
                  <a:pt x="161516" y="28575"/>
                  <a:pt x="152474" y="36221"/>
                  <a:pt x="146670" y="46379"/>
                </a:cubicBezTo>
                <a:cubicBezTo>
                  <a:pt x="140866" y="56536"/>
                  <a:pt x="137629" y="71326"/>
                  <a:pt x="136959" y="90748"/>
                </a:cubicBezTo>
                <a:lnTo>
                  <a:pt x="168436" y="90748"/>
                </a:lnTo>
                <a:lnTo>
                  <a:pt x="168436" y="160734"/>
                </a:lnTo>
                <a:lnTo>
                  <a:pt x="103807" y="160734"/>
                </a:lnTo>
                <a:lnTo>
                  <a:pt x="103807" y="105482"/>
                </a:lnTo>
                <a:cubicBezTo>
                  <a:pt x="103807" y="75567"/>
                  <a:pt x="107379" y="53913"/>
                  <a:pt x="114523" y="40518"/>
                </a:cubicBezTo>
                <a:cubicBezTo>
                  <a:pt x="123899" y="22659"/>
                  <a:pt x="138745" y="9153"/>
                  <a:pt x="159060" y="0"/>
                </a:cubicBezTo>
                <a:close/>
                <a:moveTo>
                  <a:pt x="55252" y="0"/>
                </a:moveTo>
                <a:lnTo>
                  <a:pt x="69986" y="23440"/>
                </a:lnTo>
                <a:cubicBezTo>
                  <a:pt x="57708" y="28575"/>
                  <a:pt x="48667" y="36221"/>
                  <a:pt x="42862" y="46379"/>
                </a:cubicBezTo>
                <a:cubicBezTo>
                  <a:pt x="37058" y="56536"/>
                  <a:pt x="33821" y="71326"/>
                  <a:pt x="33151" y="90748"/>
                </a:cubicBezTo>
                <a:lnTo>
                  <a:pt x="64628" y="90748"/>
                </a:lnTo>
                <a:lnTo>
                  <a:pt x="64628" y="160734"/>
                </a:lnTo>
                <a:lnTo>
                  <a:pt x="0" y="160734"/>
                </a:lnTo>
                <a:lnTo>
                  <a:pt x="0" y="105482"/>
                </a:lnTo>
                <a:cubicBezTo>
                  <a:pt x="0" y="75567"/>
                  <a:pt x="3572" y="53913"/>
                  <a:pt x="10715" y="40518"/>
                </a:cubicBezTo>
                <a:cubicBezTo>
                  <a:pt x="20092" y="22659"/>
                  <a:pt x="34937" y="9153"/>
                  <a:pt x="55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10F0BBD-798D-4EDD-B1FA-3C49412B6AD2}"/>
              </a:ext>
            </a:extLst>
          </p:cNvPr>
          <p:cNvSpPr txBox="1"/>
          <p:nvPr/>
        </p:nvSpPr>
        <p:spPr>
          <a:xfrm>
            <a:off x="1283750" y="2178522"/>
            <a:ext cx="501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dirty="0" smtClean="0">
                <a:solidFill>
                  <a:schemeClr val="bg1"/>
                </a:solidFill>
                <a:cs typeface="Arial" pitchFamily="34" charset="0"/>
              </a:rPr>
              <a:t>«Чтобы быть в памяти детей завтра, нужно быть с ними сегодня»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DDF1E0CE-93C9-47B4-992E-2B88D78DFE7A}"/>
              </a:ext>
            </a:extLst>
          </p:cNvPr>
          <p:cNvSpPr txBox="1">
            <a:spLocks/>
          </p:cNvSpPr>
          <p:nvPr/>
        </p:nvSpPr>
        <p:spPr>
          <a:xfrm>
            <a:off x="7927195" y="206691"/>
            <a:ext cx="3562231" cy="1752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ru-RU" altLang="ko-KR" dirty="0" smtClean="0">
                <a:solidFill>
                  <a:schemeClr val="bg1"/>
                </a:solidFill>
                <a:latin typeface="+mj-lt"/>
              </a:rPr>
              <a:t>Спасибо за внимание!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10F0BBD-798D-4EDD-B1FA-3C49412B6AD2}"/>
              </a:ext>
            </a:extLst>
          </p:cNvPr>
          <p:cNvSpPr txBox="1"/>
          <p:nvPr/>
        </p:nvSpPr>
        <p:spPr>
          <a:xfrm>
            <a:off x="1253271" y="3611081"/>
            <a:ext cx="5304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„Самое прекрасное зрелище на свете — вид ребёнка, уверенно идущего по жизненной дороге после того, как вы показали ему путь.“ — Конфуций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2D7251-4B39-427F-842D-01C8272FFC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0313" y="290635"/>
            <a:ext cx="56972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5400" dirty="0" smtClean="0">
                <a:solidFill>
                  <a:schemeClr val="bg1"/>
                </a:solidFill>
                <a:cs typeface="Arial" pitchFamily="34" charset="0"/>
              </a:rPr>
              <a:t>План доклада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A4B3717-B43B-4563-B085-3715CBD058DC}"/>
              </a:ext>
            </a:extLst>
          </p:cNvPr>
          <p:cNvGrpSpPr/>
          <p:nvPr/>
        </p:nvGrpSpPr>
        <p:grpSpPr>
          <a:xfrm>
            <a:off x="6487236" y="960050"/>
            <a:ext cx="5458493" cy="886162"/>
            <a:chOff x="5819650" y="1666120"/>
            <a:chExt cx="5458493" cy="8861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200" dirty="0" smtClean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Психологические особенности этапа юности</a:t>
                </a:r>
                <a:r>
                  <a:rPr lang="en-US" altLang="ko-KR" sz="1200" dirty="0" smtClean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.</a:t>
                </a:r>
                <a:r>
                  <a:rPr lang="ru-RU" altLang="ko-KR" sz="1200" dirty="0" smtClean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 Основные новообразования возраста. Кризис 17 лет.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Особенности юности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ECB07EB-5AF0-45CD-B927-EBAF602181D2}"/>
              </a:ext>
            </a:extLst>
          </p:cNvPr>
          <p:cNvGrpSpPr/>
          <p:nvPr/>
        </p:nvGrpSpPr>
        <p:grpSpPr>
          <a:xfrm>
            <a:off x="6482616" y="2328570"/>
            <a:ext cx="5458493" cy="701496"/>
            <a:chOff x="5819650" y="1666120"/>
            <a:chExt cx="5458493" cy="7014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8E64456B-5A03-4BB5-8FBA-93AABDC48ED2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701496"/>
              <a:chOff x="6751979" y="1666120"/>
              <a:chExt cx="4526164" cy="701496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AD5F3BA0-B7BB-4308-AD8E-705F5890C14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Детско-родительские отношения. Триада взаимодействия.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77781492-1FA1-4EE9-87A1-4997D4F01DB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Общение с выпускником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A79AEE55-A06B-4578-BBC8-B650ED0DEABC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ACCAEFD-940F-43AD-B138-7AC7983A258D}"/>
              </a:ext>
            </a:extLst>
          </p:cNvPr>
          <p:cNvGrpSpPr/>
          <p:nvPr/>
        </p:nvGrpSpPr>
        <p:grpSpPr>
          <a:xfrm>
            <a:off x="6477996" y="3697090"/>
            <a:ext cx="5458493" cy="886162"/>
            <a:chOff x="5819650" y="1666120"/>
            <a:chExt cx="5458493" cy="886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712FF121-2EA6-45C3-9077-7A4741C0A484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FF6621E-83DF-4422-86FE-0144C39F431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Какие установки родителей и приемы поддержки смогут помочь эффективно сдать экзамен.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92876439-7B60-4359-8451-3F9EFA3D510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ЕГЭ как задача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CC5A42A5-241B-4616-801A-0591A81C946B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759021F-BBBC-426E-9612-9978882CAD42}"/>
              </a:ext>
            </a:extLst>
          </p:cNvPr>
          <p:cNvGrpSpPr/>
          <p:nvPr/>
        </p:nvGrpSpPr>
        <p:grpSpPr>
          <a:xfrm>
            <a:off x="6473376" y="5065609"/>
            <a:ext cx="5458493" cy="886162"/>
            <a:chOff x="5819650" y="1666120"/>
            <a:chExt cx="5458493" cy="88616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A11CE21D-0B8F-4ECA-B7E7-9BBC0D6CD83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0F6ADBC4-09AC-48FF-ACA6-BB486669BA5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ko-KR" sz="1200" dirty="0" smtClean="0">
                    <a:solidFill>
                      <a:schemeClr val="bg1"/>
                    </a:solidFill>
                    <a:cs typeface="Arial" pitchFamily="34" charset="0"/>
                  </a:rPr>
                  <a:t>Основная миссия и функции родителя в период подготовки и сдачи экзаменов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69E57309-26D6-4654-9A76-C1BC37CCD6E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ru-RU" altLang="ko-KR" sz="2700" b="1" dirty="0" smtClean="0">
                    <a:solidFill>
                      <a:schemeClr val="bg1"/>
                    </a:solidFill>
                    <a:cs typeface="Arial" pitchFamily="34" charset="0"/>
                  </a:rPr>
                  <a:t>Советы родителям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C77F97C7-1F12-487F-9440-A1F4D9A8DCC8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Oval 14"/>
          <p:cNvSpPr/>
          <p:nvPr/>
        </p:nvSpPr>
        <p:spPr>
          <a:xfrm>
            <a:off x="7444362" y="4303203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4" name="Oval 13"/>
          <p:cNvSpPr/>
          <p:nvPr/>
        </p:nvSpPr>
        <p:spPr>
          <a:xfrm>
            <a:off x="7458009" y="3400720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2137" y="300251"/>
            <a:ext cx="11573197" cy="7242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Психологические особенности этапа юности</a:t>
            </a:r>
            <a:endParaRPr 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xmlns="" id="{8EF2BDD4-1BE7-4751-83B9-A9DBB716DAF0}"/>
              </a:ext>
            </a:extLst>
          </p:cNvPr>
          <p:cNvSpPr>
            <a:spLocks noChangeAspect="1"/>
          </p:cNvSpPr>
          <p:nvPr/>
        </p:nvSpPr>
        <p:spPr>
          <a:xfrm>
            <a:off x="7618505" y="3484102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4" name="Oval 3"/>
          <p:cNvSpPr/>
          <p:nvPr/>
        </p:nvSpPr>
        <p:spPr>
          <a:xfrm>
            <a:off x="1012791" y="1650347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5" name="Oval 4"/>
          <p:cNvSpPr/>
          <p:nvPr/>
        </p:nvSpPr>
        <p:spPr>
          <a:xfrm>
            <a:off x="1012791" y="2552829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6" name="Oval 5"/>
          <p:cNvSpPr/>
          <p:nvPr/>
        </p:nvSpPr>
        <p:spPr>
          <a:xfrm>
            <a:off x="1012791" y="3455311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7" name="Oval 6"/>
          <p:cNvSpPr/>
          <p:nvPr/>
        </p:nvSpPr>
        <p:spPr>
          <a:xfrm>
            <a:off x="1012791" y="4357793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8" name="Oval 21"/>
          <p:cNvSpPr>
            <a:spLocks noChangeAspect="1"/>
          </p:cNvSpPr>
          <p:nvPr/>
        </p:nvSpPr>
        <p:spPr>
          <a:xfrm>
            <a:off x="7584498" y="4426732"/>
            <a:ext cx="297776" cy="3002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9" name="Rectangle 23"/>
          <p:cNvSpPr/>
          <p:nvPr/>
        </p:nvSpPr>
        <p:spPr>
          <a:xfrm>
            <a:off x="1149045" y="3657633"/>
            <a:ext cx="312492" cy="18381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1" name="Rectangle 9"/>
          <p:cNvSpPr/>
          <p:nvPr/>
        </p:nvSpPr>
        <p:spPr>
          <a:xfrm>
            <a:off x="1157849" y="2718193"/>
            <a:ext cx="267588" cy="25048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" name="Oval 11"/>
          <p:cNvSpPr/>
          <p:nvPr/>
        </p:nvSpPr>
        <p:spPr>
          <a:xfrm>
            <a:off x="7471657" y="1513870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3" name="Oval 12"/>
          <p:cNvSpPr/>
          <p:nvPr/>
        </p:nvSpPr>
        <p:spPr>
          <a:xfrm>
            <a:off x="7458009" y="2498238"/>
            <a:ext cx="557704" cy="5577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0" name="Group 19"/>
          <p:cNvGrpSpPr/>
          <p:nvPr/>
        </p:nvGrpSpPr>
        <p:grpSpPr>
          <a:xfrm>
            <a:off x="1776387" y="1553755"/>
            <a:ext cx="2830257" cy="735498"/>
            <a:chOff x="1472558" y="983170"/>
            <a:chExt cx="2765965" cy="735498"/>
          </a:xfrm>
        </p:grpSpPr>
        <p:sp>
          <p:nvSpPr>
            <p:cNvPr id="131" name="TextBox 130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Представление о себе самом, внешности, личностных качествах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472558" y="983170"/>
              <a:ext cx="27659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Формирование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самосознания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3" name="Group 22"/>
          <p:cNvGrpSpPr/>
          <p:nvPr/>
        </p:nvGrpSpPr>
        <p:grpSpPr>
          <a:xfrm>
            <a:off x="1776387" y="2348516"/>
            <a:ext cx="2830257" cy="843219"/>
            <a:chOff x="1472558" y="875449"/>
            <a:chExt cx="2765965" cy="843219"/>
          </a:xfrm>
        </p:grpSpPr>
        <p:sp>
          <p:nvSpPr>
            <p:cNvPr id="134" name="TextBox 133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Возрастание уровня психических процессов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472558" y="875449"/>
              <a:ext cx="276596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Абстрактно-логическое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мышление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6" name="Group 25"/>
          <p:cNvGrpSpPr/>
          <p:nvPr/>
        </p:nvGrpSpPr>
        <p:grpSpPr>
          <a:xfrm>
            <a:off x="1776387" y="3250998"/>
            <a:ext cx="3068568" cy="843219"/>
            <a:chOff x="1472558" y="875449"/>
            <a:chExt cx="2765965" cy="843219"/>
          </a:xfrm>
        </p:grpSpPr>
        <p:sp>
          <p:nvSpPr>
            <p:cNvPr id="137" name="TextBox 136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Целостная система взглядов, знаний, убеждений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472558" y="875449"/>
              <a:ext cx="276596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Формирование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мировоззрения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9" name="Group 28"/>
          <p:cNvGrpSpPr/>
          <p:nvPr/>
        </p:nvGrpSpPr>
        <p:grpSpPr>
          <a:xfrm>
            <a:off x="1776387" y="4261201"/>
            <a:ext cx="2830257" cy="735498"/>
            <a:chOff x="1472558" y="983170"/>
            <a:chExt cx="2765965" cy="735498"/>
          </a:xfrm>
        </p:grpSpPr>
        <p:sp>
          <p:nvSpPr>
            <p:cNvPr id="140" name="TextBox 139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Возникает первое чувство любви, дружбы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472558" y="983170"/>
              <a:ext cx="27659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Половое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созревание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2" name="Group 31"/>
          <p:cNvGrpSpPr/>
          <p:nvPr/>
        </p:nvGrpSpPr>
        <p:grpSpPr>
          <a:xfrm>
            <a:off x="8236898" y="1432667"/>
            <a:ext cx="3240869" cy="720109"/>
            <a:chOff x="1472558" y="998559"/>
            <a:chExt cx="3167250" cy="720109"/>
          </a:xfrm>
        </p:grpSpPr>
        <p:sp>
          <p:nvSpPr>
            <p:cNvPr id="143" name="TextBox 142"/>
            <p:cNvSpPr txBox="1"/>
            <p:nvPr/>
          </p:nvSpPr>
          <p:spPr>
            <a:xfrm>
              <a:off x="1472558" y="1257003"/>
              <a:ext cx="3167250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Подверженность влиянию сверстников, внушаемость и конформизм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5" name="Group 34"/>
          <p:cNvGrpSpPr/>
          <p:nvPr/>
        </p:nvGrpSpPr>
        <p:grpSpPr>
          <a:xfrm>
            <a:off x="8168659" y="2347055"/>
            <a:ext cx="3190297" cy="827831"/>
            <a:chOff x="1472558" y="983170"/>
            <a:chExt cx="2765965" cy="827831"/>
          </a:xfrm>
        </p:grpSpPr>
        <p:sp>
          <p:nvSpPr>
            <p:cNvPr id="146" name="TextBox 145"/>
            <p:cNvSpPr txBox="1"/>
            <p:nvPr/>
          </p:nvSpPr>
          <p:spPr>
            <a:xfrm>
              <a:off x="1472558" y="1164670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Пренебрежение к советам,  проявление недоверия, независимости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472558" y="983170"/>
              <a:ext cx="276596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Стремление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к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самоутверждению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8" name="Group 37"/>
          <p:cNvGrpSpPr/>
          <p:nvPr/>
        </p:nvGrpSpPr>
        <p:grpSpPr>
          <a:xfrm>
            <a:off x="8223250" y="3196407"/>
            <a:ext cx="3254517" cy="750886"/>
            <a:chOff x="1472558" y="875449"/>
            <a:chExt cx="2765965" cy="750886"/>
          </a:xfrm>
        </p:grpSpPr>
        <p:sp>
          <p:nvSpPr>
            <p:cNvPr id="149" name="TextBox 148"/>
            <p:cNvSpPr txBox="1"/>
            <p:nvPr/>
          </p:nvSpPr>
          <p:spPr>
            <a:xfrm>
              <a:off x="1472558" y="1349336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Перестройка эмоциональной сферы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472558" y="875449"/>
              <a:ext cx="276596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Возрастает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волевая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регуляция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1" name="Group 40"/>
          <p:cNvGrpSpPr/>
          <p:nvPr/>
        </p:nvGrpSpPr>
        <p:grpSpPr>
          <a:xfrm>
            <a:off x="8223250" y="4098889"/>
            <a:ext cx="3500177" cy="843219"/>
            <a:chOff x="1472558" y="875449"/>
            <a:chExt cx="2765965" cy="843219"/>
          </a:xfrm>
        </p:grpSpPr>
        <p:sp>
          <p:nvSpPr>
            <p:cNvPr id="152" name="TextBox 151"/>
            <p:cNvSpPr txBox="1"/>
            <p:nvPr/>
          </p:nvSpPr>
          <p:spPr>
            <a:xfrm>
              <a:off x="1472558" y="1257003"/>
              <a:ext cx="276596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Основной мотив познавательной деятельности</a:t>
              </a:r>
              <a:r>
                <a:rPr lang="en-US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472558" y="875449"/>
              <a:ext cx="276596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Стремление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приобрести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профессию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8286138" y="1410343"/>
            <a:ext cx="390586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Отсутствие полной самостоятельности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44034" name="Picture 2" descr="http://3.bp.blogspot.com/-YAaVu3-t6Cs/VOYBqYIv2EI/AAAAAAAAAJc/TVrQR5hFEyM/s1600/Online%2BColle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405" y="1830830"/>
            <a:ext cx="2437499" cy="3500896"/>
          </a:xfrm>
          <a:prstGeom prst="rect">
            <a:avLst/>
          </a:prstGeom>
          <a:noFill/>
        </p:spPr>
      </p:pic>
      <p:sp>
        <p:nvSpPr>
          <p:cNvPr id="156" name="Freeform 108">
            <a:extLst>
              <a:ext uri="{FF2B5EF4-FFF2-40B4-BE49-F238E27FC236}">
                <a16:creationId xmlns:a16="http://schemas.microsoft.com/office/drawing/2014/main" xmlns="" id="{6A02011B-41CE-4E20-9214-001F7D847E12}"/>
              </a:ext>
            </a:extLst>
          </p:cNvPr>
          <p:cNvSpPr/>
          <p:nvPr/>
        </p:nvSpPr>
        <p:spPr>
          <a:xfrm>
            <a:off x="1107593" y="1733264"/>
            <a:ext cx="352720" cy="337266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7" name="Donut 90">
            <a:extLst>
              <a:ext uri="{FF2B5EF4-FFF2-40B4-BE49-F238E27FC236}">
                <a16:creationId xmlns:a16="http://schemas.microsoft.com/office/drawing/2014/main" xmlns="" id="{D86BE85A-63D8-48D0-8B07-9669B75E9D9D}"/>
              </a:ext>
            </a:extLst>
          </p:cNvPr>
          <p:cNvSpPr/>
          <p:nvPr/>
        </p:nvSpPr>
        <p:spPr>
          <a:xfrm>
            <a:off x="1150242" y="4449170"/>
            <a:ext cx="255478" cy="300250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8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 flipH="1">
            <a:off x="7629098" y="2579426"/>
            <a:ext cx="177421" cy="392544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9" name="Smiley Face 15">
            <a:extLst>
              <a:ext uri="{FF2B5EF4-FFF2-40B4-BE49-F238E27FC236}">
                <a16:creationId xmlns:a16="http://schemas.microsoft.com/office/drawing/2014/main" xmlns="" id="{7DB0A6EE-0534-4660-BA3C-A3E8C9FF112F}"/>
              </a:ext>
            </a:extLst>
          </p:cNvPr>
          <p:cNvSpPr/>
          <p:nvPr/>
        </p:nvSpPr>
        <p:spPr>
          <a:xfrm>
            <a:off x="7540947" y="1596787"/>
            <a:ext cx="388402" cy="37633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0078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Кризис юности (17 лет)</a:t>
            </a:r>
            <a:endParaRPr lang="en-US" dirty="0"/>
          </a:p>
        </p:txBody>
      </p:sp>
      <p:grpSp>
        <p:nvGrpSpPr>
          <p:cNvPr id="36" name="Group 3"/>
          <p:cNvGrpSpPr/>
          <p:nvPr/>
        </p:nvGrpSpPr>
        <p:grpSpPr>
          <a:xfrm>
            <a:off x="4502409" y="2148179"/>
            <a:ext cx="3262742" cy="3387339"/>
            <a:chOff x="2939645" y="1294535"/>
            <a:chExt cx="3262742" cy="3387339"/>
          </a:xfrm>
        </p:grpSpPr>
        <p:sp>
          <p:nvSpPr>
            <p:cNvPr id="37" name="Rectangle 5"/>
            <p:cNvSpPr/>
            <p:nvPr/>
          </p:nvSpPr>
          <p:spPr>
            <a:xfrm rot="19334430">
              <a:off x="3344732" y="2008240"/>
              <a:ext cx="2309714" cy="2673634"/>
            </a:xfrm>
            <a:custGeom>
              <a:avLst/>
              <a:gdLst/>
              <a:ahLst/>
              <a:cxnLst/>
              <a:rect l="l" t="t" r="r" b="b"/>
              <a:pathLst>
                <a:path w="4039355" h="4675800">
                  <a:moveTo>
                    <a:pt x="4034497" y="0"/>
                  </a:moveTo>
                  <a:lnTo>
                    <a:pt x="4039355" y="1157334"/>
                  </a:lnTo>
                  <a:lnTo>
                    <a:pt x="4036521" y="1158088"/>
                  </a:lnTo>
                  <a:lnTo>
                    <a:pt x="4036521" y="4184468"/>
                  </a:lnTo>
                  <a:lnTo>
                    <a:pt x="2880543" y="4184469"/>
                  </a:lnTo>
                  <a:lnTo>
                    <a:pt x="2880543" y="2372299"/>
                  </a:lnTo>
                  <a:lnTo>
                    <a:pt x="1096372" y="4675800"/>
                  </a:lnTo>
                  <a:lnTo>
                    <a:pt x="242442" y="4014390"/>
                  </a:lnTo>
                  <a:lnTo>
                    <a:pt x="2044770" y="1687448"/>
                  </a:lnTo>
                  <a:lnTo>
                    <a:pt x="296924" y="2151986"/>
                  </a:lnTo>
                  <a:lnTo>
                    <a:pt x="0" y="1034791"/>
                  </a:lnTo>
                  <a:lnTo>
                    <a:pt x="2097708" y="477269"/>
                  </a:lnTo>
                  <a:lnTo>
                    <a:pt x="2101111" y="490677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8" name="Group 5"/>
            <p:cNvGrpSpPr/>
            <p:nvPr/>
          </p:nvGrpSpPr>
          <p:grpSpPr>
            <a:xfrm>
              <a:off x="4126835" y="1294535"/>
              <a:ext cx="888362" cy="888362"/>
              <a:chOff x="4212559" y="1523958"/>
              <a:chExt cx="1002207" cy="1002207"/>
            </a:xfrm>
          </p:grpSpPr>
          <p:sp>
            <p:nvSpPr>
              <p:cNvPr id="45" name="Oval 12"/>
              <p:cNvSpPr/>
              <p:nvPr/>
            </p:nvSpPr>
            <p:spPr>
              <a:xfrm>
                <a:off x="4212559" y="1523958"/>
                <a:ext cx="1002207" cy="1002207"/>
              </a:xfrm>
              <a:prstGeom prst="ellipse">
                <a:avLst/>
              </a:prstGeom>
              <a:solidFill>
                <a:schemeClr val="accent3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6" name="Oval 13"/>
              <p:cNvSpPr/>
              <p:nvPr/>
            </p:nvSpPr>
            <p:spPr>
              <a:xfrm>
                <a:off x="4326404" y="1637803"/>
                <a:ext cx="774516" cy="774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39" name="Group 6"/>
            <p:cNvGrpSpPr/>
            <p:nvPr/>
          </p:nvGrpSpPr>
          <p:grpSpPr>
            <a:xfrm>
              <a:off x="2939645" y="3147199"/>
              <a:ext cx="888362" cy="888362"/>
              <a:chOff x="3240721" y="3131245"/>
              <a:chExt cx="1002207" cy="1002207"/>
            </a:xfrm>
          </p:grpSpPr>
          <p:sp>
            <p:nvSpPr>
              <p:cNvPr id="43" name="Oval 10"/>
              <p:cNvSpPr/>
              <p:nvPr/>
            </p:nvSpPr>
            <p:spPr>
              <a:xfrm>
                <a:off x="3240721" y="3131245"/>
                <a:ext cx="1002207" cy="1002207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4" name="Oval 11"/>
              <p:cNvSpPr/>
              <p:nvPr/>
            </p:nvSpPr>
            <p:spPr>
              <a:xfrm>
                <a:off x="3354566" y="3245090"/>
                <a:ext cx="774516" cy="774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40" name="Group 7"/>
            <p:cNvGrpSpPr/>
            <p:nvPr/>
          </p:nvGrpSpPr>
          <p:grpSpPr>
            <a:xfrm>
              <a:off x="5314025" y="3147199"/>
              <a:ext cx="888362" cy="888362"/>
              <a:chOff x="5209064" y="3231212"/>
              <a:chExt cx="1002207" cy="1002207"/>
            </a:xfrm>
          </p:grpSpPr>
          <p:sp>
            <p:nvSpPr>
              <p:cNvPr id="41" name="Oval 8"/>
              <p:cNvSpPr/>
              <p:nvPr/>
            </p:nvSpPr>
            <p:spPr>
              <a:xfrm>
                <a:off x="5209064" y="3231212"/>
                <a:ext cx="1002207" cy="1002207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Oval 9"/>
              <p:cNvSpPr/>
              <p:nvPr/>
            </p:nvSpPr>
            <p:spPr>
              <a:xfrm>
                <a:off x="5322909" y="3345057"/>
                <a:ext cx="774516" cy="77451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50" name="Rectangle 17"/>
          <p:cNvSpPr/>
          <p:nvPr/>
        </p:nvSpPr>
        <p:spPr>
          <a:xfrm rot="5400000">
            <a:off x="6023600" y="1458003"/>
            <a:ext cx="108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Rectangle 21"/>
          <p:cNvSpPr/>
          <p:nvPr/>
        </p:nvSpPr>
        <p:spPr>
          <a:xfrm>
            <a:off x="7933373" y="3872156"/>
            <a:ext cx="108000" cy="108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Rectangle 25"/>
          <p:cNvSpPr/>
          <p:nvPr/>
        </p:nvSpPr>
        <p:spPr>
          <a:xfrm>
            <a:off x="4200922" y="3911345"/>
            <a:ext cx="108000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 rot="16200000">
            <a:off x="4899067" y="4101830"/>
            <a:ext cx="24689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Противоречие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3582" y="4366087"/>
            <a:ext cx="217512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Физическая </a:t>
            </a:r>
          </a:p>
          <a:p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взрослость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92942" y="4431402"/>
            <a:ext cx="217512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Социальная зависимость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2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4769237" y="4193177"/>
            <a:ext cx="286089" cy="46624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Block Arc 11">
            <a:extLst>
              <a:ext uri="{FF2B5EF4-FFF2-40B4-BE49-F238E27FC236}">
                <a16:creationId xmlns:a16="http://schemas.microsoft.com/office/drawing/2014/main" xmlns="" id="{6237B46C-EE2F-45F5-A452-AEF5853F7D2C}"/>
              </a:ext>
            </a:extLst>
          </p:cNvPr>
          <p:cNvSpPr/>
          <p:nvPr/>
        </p:nvSpPr>
        <p:spPr>
          <a:xfrm rot="10800000">
            <a:off x="7286456" y="4232365"/>
            <a:ext cx="224685" cy="41222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394960" y="1398251"/>
            <a:ext cx="16197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Решение 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Round Same Side Corner Rectangle 19">
            <a:extLst>
              <a:ext uri="{FF2B5EF4-FFF2-40B4-BE49-F238E27FC236}">
                <a16:creationId xmlns:a16="http://schemas.microsoft.com/office/drawing/2014/main" xmlns="" id="{4F6F0E8F-9F3A-4C37-B8FA-77940D946D49}"/>
              </a:ext>
            </a:extLst>
          </p:cNvPr>
          <p:cNvSpPr/>
          <p:nvPr/>
        </p:nvSpPr>
        <p:spPr>
          <a:xfrm>
            <a:off x="5978154" y="2403566"/>
            <a:ext cx="344269" cy="393850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1357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29D107AC-1A6C-40E7-A65B-8E197F1689B8}"/>
              </a:ext>
            </a:extLst>
          </p:cNvPr>
          <p:cNvGrpSpPr/>
          <p:nvPr/>
        </p:nvGrpSpPr>
        <p:grpSpPr>
          <a:xfrm>
            <a:off x="1113490" y="734986"/>
            <a:ext cx="3921998" cy="5576040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BDFA81E-E3FC-4EEE-9F4A-133D44525D6C}"/>
              </a:ext>
            </a:extLst>
          </p:cNvPr>
          <p:cNvSpPr txBox="1"/>
          <p:nvPr/>
        </p:nvSpPr>
        <p:spPr>
          <a:xfrm>
            <a:off x="5669281" y="1207536"/>
            <a:ext cx="6178730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ru-RU" altLang="ko-KR" sz="2800" dirty="0" smtClean="0">
                <a:latin typeface="+mj-lt"/>
                <a:cs typeface="Arial" pitchFamily="34" charset="0"/>
              </a:rPr>
              <a:t>Способность строить жизненные планы и искать пути их реализации </a:t>
            </a:r>
            <a:endParaRPr lang="en-US" altLang="ko-KR" sz="2800" dirty="0">
              <a:latin typeface="+mj-lt"/>
              <a:cs typeface="Arial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FF827904-26E2-404D-A7F5-1C66A6649FC0}"/>
              </a:ext>
            </a:extLst>
          </p:cNvPr>
          <p:cNvSpPr/>
          <p:nvPr/>
        </p:nvSpPr>
        <p:spPr>
          <a:xfrm>
            <a:off x="5816953" y="3067268"/>
            <a:ext cx="1604417" cy="15369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856D99D1-3712-4CF7-B862-CADCDFAE0C04}"/>
              </a:ext>
            </a:extLst>
          </p:cNvPr>
          <p:cNvSpPr/>
          <p:nvPr/>
        </p:nvSpPr>
        <p:spPr>
          <a:xfrm>
            <a:off x="7712008" y="3067268"/>
            <a:ext cx="1604417" cy="1536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942C1890-2F35-44C8-A102-2818DB99D267}"/>
              </a:ext>
            </a:extLst>
          </p:cNvPr>
          <p:cNvSpPr/>
          <p:nvPr/>
        </p:nvSpPr>
        <p:spPr>
          <a:xfrm>
            <a:off x="9607063" y="3067268"/>
            <a:ext cx="1604417" cy="15369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xmlns="" id="{07ACBCF3-8627-4887-935C-BA7425CA44BF}"/>
              </a:ext>
            </a:extLst>
          </p:cNvPr>
          <p:cNvSpPr txBox="1">
            <a:spLocks/>
          </p:cNvSpPr>
          <p:nvPr/>
        </p:nvSpPr>
        <p:spPr>
          <a:xfrm>
            <a:off x="6166268" y="3135361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xmlns="" id="{2BDF61BE-00F1-4480-BA77-A42DD43D68AC}"/>
              </a:ext>
            </a:extLst>
          </p:cNvPr>
          <p:cNvSpPr txBox="1">
            <a:spLocks/>
          </p:cNvSpPr>
          <p:nvPr/>
        </p:nvSpPr>
        <p:spPr>
          <a:xfrm>
            <a:off x="8061323" y="3135361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xmlns="" id="{99EFE895-591A-4B20-8048-2E85D19AD468}"/>
              </a:ext>
            </a:extLst>
          </p:cNvPr>
          <p:cNvSpPr txBox="1">
            <a:spLocks/>
          </p:cNvSpPr>
          <p:nvPr/>
        </p:nvSpPr>
        <p:spPr>
          <a:xfrm>
            <a:off x="9956378" y="3135361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EA1A63F-60F2-4FDE-A3D4-CA80D4E48C29}"/>
              </a:ext>
            </a:extLst>
          </p:cNvPr>
          <p:cNvSpPr txBox="1"/>
          <p:nvPr/>
        </p:nvSpPr>
        <p:spPr>
          <a:xfrm>
            <a:off x="5684947" y="783338"/>
            <a:ext cx="564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smtClean="0">
                <a:solidFill>
                  <a:schemeClr val="accent3"/>
                </a:solidFill>
                <a:cs typeface="Arial" pitchFamily="34" charset="0"/>
              </a:rPr>
              <a:t>Новообразование возраста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66CEE300-587A-456B-B3F0-2388CCBCEEF8}"/>
              </a:ext>
            </a:extLst>
          </p:cNvPr>
          <p:cNvSpPr txBox="1"/>
          <p:nvPr/>
        </p:nvSpPr>
        <p:spPr>
          <a:xfrm>
            <a:off x="5910019" y="3709186"/>
            <a:ext cx="1406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bg1"/>
                </a:solidFill>
                <a:cs typeface="Arial" pitchFamily="34" charset="0"/>
              </a:rPr>
              <a:t>Родитель - Друг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C7F3DBF-F752-42D0-A6A4-38E4C30A9F5A}"/>
              </a:ext>
            </a:extLst>
          </p:cNvPr>
          <p:cNvSpPr txBox="1"/>
          <p:nvPr/>
        </p:nvSpPr>
        <p:spPr>
          <a:xfrm>
            <a:off x="7805074" y="3709186"/>
            <a:ext cx="1469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bg1"/>
                </a:solidFill>
                <a:cs typeface="Arial" pitchFamily="34" charset="0"/>
              </a:rPr>
              <a:t>Родитель  опора и поддержка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E4210C5-DA21-477F-AEC9-3970DAAE5351}"/>
              </a:ext>
            </a:extLst>
          </p:cNvPr>
          <p:cNvSpPr txBox="1"/>
          <p:nvPr/>
        </p:nvSpPr>
        <p:spPr>
          <a:xfrm>
            <a:off x="9418319" y="3643872"/>
            <a:ext cx="195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bg1"/>
                </a:solidFill>
                <a:cs typeface="Arial" pitchFamily="34" charset="0"/>
              </a:rPr>
              <a:t>Родитель </a:t>
            </a:r>
          </a:p>
          <a:p>
            <a:pPr algn="ctr"/>
            <a:r>
              <a:rPr lang="ru-RU" altLang="ko-KR" sz="1200" b="1" dirty="0" smtClean="0">
                <a:solidFill>
                  <a:schemeClr val="bg1"/>
                </a:solidFill>
                <a:cs typeface="Arial" pitchFamily="34" charset="0"/>
              </a:rPr>
              <a:t>-  Наставник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80A7B00-A92E-4242-9C2B-F37A58370830}"/>
              </a:ext>
            </a:extLst>
          </p:cNvPr>
          <p:cNvSpPr txBox="1"/>
          <p:nvPr/>
        </p:nvSpPr>
        <p:spPr>
          <a:xfrm>
            <a:off x="8093382" y="4851308"/>
            <a:ext cx="3118098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Роль родителя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2844DAE-4023-4E06-8AFF-B5C155740B80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66CEE300-587A-456B-B3F0-2388CCBCEEF8}"/>
              </a:ext>
            </a:extLst>
          </p:cNvPr>
          <p:cNvSpPr txBox="1"/>
          <p:nvPr/>
        </p:nvSpPr>
        <p:spPr>
          <a:xfrm>
            <a:off x="5812971" y="4148968"/>
            <a:ext cx="156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Ритуалы,  интерес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6CEE300-587A-456B-B3F0-2388CCBCEEF8}"/>
              </a:ext>
            </a:extLst>
          </p:cNvPr>
          <p:cNvSpPr txBox="1"/>
          <p:nvPr/>
        </p:nvSpPr>
        <p:spPr>
          <a:xfrm>
            <a:off x="7715793" y="4209928"/>
            <a:ext cx="1564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Сильные стороны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E4210C5-DA21-477F-AEC9-3970DAAE5351}"/>
              </a:ext>
            </a:extLst>
          </p:cNvPr>
          <p:cNvSpPr txBox="1"/>
          <p:nvPr/>
        </p:nvSpPr>
        <p:spPr>
          <a:xfrm>
            <a:off x="9413965" y="4214284"/>
            <a:ext cx="19594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dirty="0" smtClean="0">
                <a:solidFill>
                  <a:schemeClr val="bg1"/>
                </a:solidFill>
                <a:cs typeface="Arial" pitchFamily="34" charset="0"/>
              </a:rPr>
              <a:t>Проблемы = задачи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2" name="그룹 36">
            <a:extLst>
              <a:ext uri="{FF2B5EF4-FFF2-40B4-BE49-F238E27FC236}">
                <a16:creationId xmlns:a16="http://schemas.microsoft.com/office/drawing/2014/main" xmlns="" id="{48AB655D-2108-4FE0-B68E-2B9909517DF8}"/>
              </a:ext>
            </a:extLst>
          </p:cNvPr>
          <p:cNvGrpSpPr/>
          <p:nvPr/>
        </p:nvGrpSpPr>
        <p:grpSpPr>
          <a:xfrm>
            <a:off x="5919715" y="4767943"/>
            <a:ext cx="3093656" cy="1685109"/>
            <a:chOff x="1687608" y="1325641"/>
            <a:chExt cx="8945146" cy="5324139"/>
          </a:xfrm>
        </p:grpSpPr>
        <p:grpSp>
          <p:nvGrpSpPr>
            <p:cNvPr id="33" name="Group 21">
              <a:extLst>
                <a:ext uri="{FF2B5EF4-FFF2-40B4-BE49-F238E27FC236}">
                  <a16:creationId xmlns:a16="http://schemas.microsoft.com/office/drawing/2014/main" xmlns="" id="{4E37D06A-9B80-4DF8-B732-CC9889C25FBE}"/>
                </a:ext>
              </a:extLst>
            </p:cNvPr>
            <p:cNvGrpSpPr/>
            <p:nvPr/>
          </p:nvGrpSpPr>
          <p:grpSpPr>
            <a:xfrm>
              <a:off x="4785350" y="3001356"/>
              <a:ext cx="2621303" cy="2074062"/>
              <a:chOff x="3302040" y="3122958"/>
              <a:chExt cx="2546146" cy="2014595"/>
            </a:xfrm>
            <a:solidFill>
              <a:schemeClr val="bg1"/>
            </a:solidFill>
          </p:grpSpPr>
          <p:sp>
            <p:nvSpPr>
              <p:cNvPr id="56" name="Freeform 10">
                <a:extLst>
                  <a:ext uri="{FF2B5EF4-FFF2-40B4-BE49-F238E27FC236}">
                    <a16:creationId xmlns:a16="http://schemas.microsoft.com/office/drawing/2014/main" xmlns="" id="{A9196261-49C4-43C7-92B0-314160A604AF}"/>
                  </a:ext>
                </a:extLst>
              </p:cNvPr>
              <p:cNvSpPr/>
              <p:nvPr/>
            </p:nvSpPr>
            <p:spPr>
              <a:xfrm>
                <a:off x="3544666" y="3122958"/>
                <a:ext cx="2271943" cy="2014595"/>
              </a:xfrm>
              <a:custGeom>
                <a:avLst/>
                <a:gdLst>
                  <a:gd name="connsiteX0" fmla="*/ 935542 w 1855228"/>
                  <a:gd name="connsiteY0" fmla="*/ 1918655 h 1918655"/>
                  <a:gd name="connsiteX1" fmla="*/ 0 w 1855228"/>
                  <a:gd name="connsiteY1" fmla="*/ 63427 h 1918655"/>
                  <a:gd name="connsiteX2" fmla="*/ 946113 w 1855228"/>
                  <a:gd name="connsiteY2" fmla="*/ 380560 h 1918655"/>
                  <a:gd name="connsiteX3" fmla="*/ 1839371 w 1855228"/>
                  <a:gd name="connsiteY3" fmla="*/ 0 h 1918655"/>
                  <a:gd name="connsiteX4" fmla="*/ 1855228 w 1855228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993438 w 1913124"/>
                  <a:gd name="connsiteY0" fmla="*/ 1918655 h 1918655"/>
                  <a:gd name="connsiteX1" fmla="*/ 57896 w 1913124"/>
                  <a:gd name="connsiteY1" fmla="*/ 63427 h 1918655"/>
                  <a:gd name="connsiteX2" fmla="*/ 1004009 w 1913124"/>
                  <a:gd name="connsiteY2" fmla="*/ 380560 h 1918655"/>
                  <a:gd name="connsiteX3" fmla="*/ 1897267 w 1913124"/>
                  <a:gd name="connsiteY3" fmla="*/ 0 h 1918655"/>
                  <a:gd name="connsiteX4" fmla="*/ 1913124 w 1913124"/>
                  <a:gd name="connsiteY4" fmla="*/ 1072967 h 1918655"/>
                  <a:gd name="connsiteX0" fmla="*/ 1010025 w 1929711"/>
                  <a:gd name="connsiteY0" fmla="*/ 1918655 h 1918655"/>
                  <a:gd name="connsiteX1" fmla="*/ 74483 w 1929711"/>
                  <a:gd name="connsiteY1" fmla="*/ 63427 h 1918655"/>
                  <a:gd name="connsiteX2" fmla="*/ 1020596 w 1929711"/>
                  <a:gd name="connsiteY2" fmla="*/ 380560 h 1918655"/>
                  <a:gd name="connsiteX3" fmla="*/ 1913854 w 1929711"/>
                  <a:gd name="connsiteY3" fmla="*/ 0 h 1918655"/>
                  <a:gd name="connsiteX4" fmla="*/ 1929711 w 1929711"/>
                  <a:gd name="connsiteY4" fmla="*/ 1072967 h 1918655"/>
                  <a:gd name="connsiteX0" fmla="*/ 1117186 w 2036872"/>
                  <a:gd name="connsiteY0" fmla="*/ 1918655 h 1918655"/>
                  <a:gd name="connsiteX1" fmla="*/ 181644 w 2036872"/>
                  <a:gd name="connsiteY1" fmla="*/ 63427 h 1918655"/>
                  <a:gd name="connsiteX2" fmla="*/ 1127757 w 2036872"/>
                  <a:gd name="connsiteY2" fmla="*/ 380560 h 1918655"/>
                  <a:gd name="connsiteX3" fmla="*/ 2021015 w 2036872"/>
                  <a:gd name="connsiteY3" fmla="*/ 0 h 1918655"/>
                  <a:gd name="connsiteX4" fmla="*/ 2036872 w 2036872"/>
                  <a:gd name="connsiteY4" fmla="*/ 1072967 h 1918655"/>
                  <a:gd name="connsiteX0" fmla="*/ 1117186 w 2036872"/>
                  <a:gd name="connsiteY0" fmla="*/ 1981136 h 1981136"/>
                  <a:gd name="connsiteX1" fmla="*/ 181644 w 2036872"/>
                  <a:gd name="connsiteY1" fmla="*/ 125908 h 1981136"/>
                  <a:gd name="connsiteX2" fmla="*/ 1127757 w 2036872"/>
                  <a:gd name="connsiteY2" fmla="*/ 443041 h 1981136"/>
                  <a:gd name="connsiteX3" fmla="*/ 2021015 w 2036872"/>
                  <a:gd name="connsiteY3" fmla="*/ 62481 h 1981136"/>
                  <a:gd name="connsiteX4" fmla="*/ 2036872 w 2036872"/>
                  <a:gd name="connsiteY4" fmla="*/ 1135448 h 1981136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02105 h 2002105"/>
                  <a:gd name="connsiteX1" fmla="*/ 181644 w 2036872"/>
                  <a:gd name="connsiteY1" fmla="*/ 146877 h 2002105"/>
                  <a:gd name="connsiteX2" fmla="*/ 1127757 w 2036872"/>
                  <a:gd name="connsiteY2" fmla="*/ 464010 h 2002105"/>
                  <a:gd name="connsiteX3" fmla="*/ 2021015 w 2036872"/>
                  <a:gd name="connsiteY3" fmla="*/ 83450 h 2002105"/>
                  <a:gd name="connsiteX4" fmla="*/ 2036872 w 2036872"/>
                  <a:gd name="connsiteY4" fmla="*/ 1156417 h 2002105"/>
                  <a:gd name="connsiteX0" fmla="*/ 1117186 w 2036872"/>
                  <a:gd name="connsiteY0" fmla="*/ 2047144 h 2047144"/>
                  <a:gd name="connsiteX1" fmla="*/ 181644 w 2036872"/>
                  <a:gd name="connsiteY1" fmla="*/ 191916 h 2047144"/>
                  <a:gd name="connsiteX2" fmla="*/ 1127757 w 2036872"/>
                  <a:gd name="connsiteY2" fmla="*/ 509049 h 2047144"/>
                  <a:gd name="connsiteX3" fmla="*/ 2021015 w 2036872"/>
                  <a:gd name="connsiteY3" fmla="*/ 128489 h 2047144"/>
                  <a:gd name="connsiteX4" fmla="*/ 2036872 w 2036872"/>
                  <a:gd name="connsiteY4" fmla="*/ 1201456 h 2047144"/>
                  <a:gd name="connsiteX0" fmla="*/ 1117186 w 2036872"/>
                  <a:gd name="connsiteY0" fmla="*/ 2033090 h 2033090"/>
                  <a:gd name="connsiteX1" fmla="*/ 181644 w 2036872"/>
                  <a:gd name="connsiteY1" fmla="*/ 177862 h 2033090"/>
                  <a:gd name="connsiteX2" fmla="*/ 1127757 w 2036872"/>
                  <a:gd name="connsiteY2" fmla="*/ 494995 h 2033090"/>
                  <a:gd name="connsiteX3" fmla="*/ 2021015 w 2036872"/>
                  <a:gd name="connsiteY3" fmla="*/ 114435 h 2033090"/>
                  <a:gd name="connsiteX4" fmla="*/ 2036872 w 2036872"/>
                  <a:gd name="connsiteY4" fmla="*/ 1187402 h 2033090"/>
                  <a:gd name="connsiteX0" fmla="*/ 1117186 w 2036872"/>
                  <a:gd name="connsiteY0" fmla="*/ 2037773 h 2037773"/>
                  <a:gd name="connsiteX1" fmla="*/ 181644 w 2036872"/>
                  <a:gd name="connsiteY1" fmla="*/ 182545 h 2037773"/>
                  <a:gd name="connsiteX2" fmla="*/ 1127757 w 2036872"/>
                  <a:gd name="connsiteY2" fmla="*/ 499678 h 2037773"/>
                  <a:gd name="connsiteX3" fmla="*/ 2021015 w 2036872"/>
                  <a:gd name="connsiteY3" fmla="*/ 119118 h 2037773"/>
                  <a:gd name="connsiteX4" fmla="*/ 2036872 w 2036872"/>
                  <a:gd name="connsiteY4" fmla="*/ 1192085 h 2037773"/>
                  <a:gd name="connsiteX0" fmla="*/ 1117186 w 2181403"/>
                  <a:gd name="connsiteY0" fmla="*/ 2037773 h 2037773"/>
                  <a:gd name="connsiteX1" fmla="*/ 181644 w 2181403"/>
                  <a:gd name="connsiteY1" fmla="*/ 182545 h 2037773"/>
                  <a:gd name="connsiteX2" fmla="*/ 1127757 w 2181403"/>
                  <a:gd name="connsiteY2" fmla="*/ 499678 h 2037773"/>
                  <a:gd name="connsiteX3" fmla="*/ 2021015 w 2181403"/>
                  <a:gd name="connsiteY3" fmla="*/ 119118 h 2037773"/>
                  <a:gd name="connsiteX4" fmla="*/ 2036872 w 2181403"/>
                  <a:gd name="connsiteY4" fmla="*/ 1192085 h 2037773"/>
                  <a:gd name="connsiteX0" fmla="*/ 1117186 w 2181403"/>
                  <a:gd name="connsiteY0" fmla="*/ 2028406 h 2028406"/>
                  <a:gd name="connsiteX1" fmla="*/ 181644 w 2181403"/>
                  <a:gd name="connsiteY1" fmla="*/ 173178 h 2028406"/>
                  <a:gd name="connsiteX2" fmla="*/ 1127757 w 2181403"/>
                  <a:gd name="connsiteY2" fmla="*/ 490311 h 2028406"/>
                  <a:gd name="connsiteX3" fmla="*/ 2021015 w 2181403"/>
                  <a:gd name="connsiteY3" fmla="*/ 109751 h 2028406"/>
                  <a:gd name="connsiteX4" fmla="*/ 2036872 w 2181403"/>
                  <a:gd name="connsiteY4" fmla="*/ 1182718 h 2028406"/>
                  <a:gd name="connsiteX0" fmla="*/ 1117186 w 2275346"/>
                  <a:gd name="connsiteY0" fmla="*/ 2028406 h 2028406"/>
                  <a:gd name="connsiteX1" fmla="*/ 181644 w 2275346"/>
                  <a:gd name="connsiteY1" fmla="*/ 173178 h 2028406"/>
                  <a:gd name="connsiteX2" fmla="*/ 1127757 w 2275346"/>
                  <a:gd name="connsiteY2" fmla="*/ 490311 h 2028406"/>
                  <a:gd name="connsiteX3" fmla="*/ 2021015 w 2275346"/>
                  <a:gd name="connsiteY3" fmla="*/ 109751 h 2028406"/>
                  <a:gd name="connsiteX4" fmla="*/ 2036872 w 2275346"/>
                  <a:gd name="connsiteY4" fmla="*/ 1182718 h 2028406"/>
                  <a:gd name="connsiteX0" fmla="*/ 1117186 w 2251858"/>
                  <a:gd name="connsiteY0" fmla="*/ 2028406 h 2028406"/>
                  <a:gd name="connsiteX1" fmla="*/ 181644 w 2251858"/>
                  <a:gd name="connsiteY1" fmla="*/ 173178 h 2028406"/>
                  <a:gd name="connsiteX2" fmla="*/ 1127757 w 2251858"/>
                  <a:gd name="connsiteY2" fmla="*/ 490311 h 2028406"/>
                  <a:gd name="connsiteX3" fmla="*/ 2021015 w 2251858"/>
                  <a:gd name="connsiteY3" fmla="*/ 109751 h 2028406"/>
                  <a:gd name="connsiteX4" fmla="*/ 2036872 w 2251858"/>
                  <a:gd name="connsiteY4" fmla="*/ 1182718 h 2028406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16702 h 2016702"/>
                  <a:gd name="connsiteX1" fmla="*/ 181644 w 2251858"/>
                  <a:gd name="connsiteY1" fmla="*/ 161474 h 2016702"/>
                  <a:gd name="connsiteX2" fmla="*/ 1127757 w 2251858"/>
                  <a:gd name="connsiteY2" fmla="*/ 478607 h 2016702"/>
                  <a:gd name="connsiteX3" fmla="*/ 2021015 w 2251858"/>
                  <a:gd name="connsiteY3" fmla="*/ 98047 h 2016702"/>
                  <a:gd name="connsiteX4" fmla="*/ 2036872 w 2251858"/>
                  <a:gd name="connsiteY4" fmla="*/ 1171014 h 2016702"/>
                  <a:gd name="connsiteX0" fmla="*/ 1117186 w 2251858"/>
                  <a:gd name="connsiteY0" fmla="*/ 2002667 h 2002667"/>
                  <a:gd name="connsiteX1" fmla="*/ 181644 w 2251858"/>
                  <a:gd name="connsiteY1" fmla="*/ 147439 h 2002667"/>
                  <a:gd name="connsiteX2" fmla="*/ 1127757 w 2251858"/>
                  <a:gd name="connsiteY2" fmla="*/ 464572 h 2002667"/>
                  <a:gd name="connsiteX3" fmla="*/ 2021015 w 2251858"/>
                  <a:gd name="connsiteY3" fmla="*/ 84012 h 2002667"/>
                  <a:gd name="connsiteX4" fmla="*/ 2036872 w 2251858"/>
                  <a:gd name="connsiteY4" fmla="*/ 1156979 h 2002667"/>
                  <a:gd name="connsiteX0" fmla="*/ 1117186 w 2277694"/>
                  <a:gd name="connsiteY0" fmla="*/ 2002667 h 2002667"/>
                  <a:gd name="connsiteX1" fmla="*/ 181644 w 2277694"/>
                  <a:gd name="connsiteY1" fmla="*/ 147439 h 2002667"/>
                  <a:gd name="connsiteX2" fmla="*/ 1127757 w 2277694"/>
                  <a:gd name="connsiteY2" fmla="*/ 464572 h 2002667"/>
                  <a:gd name="connsiteX3" fmla="*/ 2021015 w 2277694"/>
                  <a:gd name="connsiteY3" fmla="*/ 84012 h 2002667"/>
                  <a:gd name="connsiteX4" fmla="*/ 2036872 w 2277694"/>
                  <a:gd name="connsiteY4" fmla="*/ 1156979 h 2002667"/>
                  <a:gd name="connsiteX0" fmla="*/ 1117186 w 2307550"/>
                  <a:gd name="connsiteY0" fmla="*/ 2002667 h 2002667"/>
                  <a:gd name="connsiteX1" fmla="*/ 181644 w 2307550"/>
                  <a:gd name="connsiteY1" fmla="*/ 147439 h 2002667"/>
                  <a:gd name="connsiteX2" fmla="*/ 1127757 w 2307550"/>
                  <a:gd name="connsiteY2" fmla="*/ 464572 h 2002667"/>
                  <a:gd name="connsiteX3" fmla="*/ 2021015 w 2307550"/>
                  <a:gd name="connsiteY3" fmla="*/ 84012 h 2002667"/>
                  <a:gd name="connsiteX4" fmla="*/ 2036872 w 2307550"/>
                  <a:gd name="connsiteY4" fmla="*/ 1156979 h 2002667"/>
                  <a:gd name="connsiteX0" fmla="*/ 1117186 w 2282049"/>
                  <a:gd name="connsiteY0" fmla="*/ 2002667 h 2002667"/>
                  <a:gd name="connsiteX1" fmla="*/ 181644 w 2282049"/>
                  <a:gd name="connsiteY1" fmla="*/ 147439 h 2002667"/>
                  <a:gd name="connsiteX2" fmla="*/ 1127757 w 2282049"/>
                  <a:gd name="connsiteY2" fmla="*/ 464572 h 2002667"/>
                  <a:gd name="connsiteX3" fmla="*/ 2021015 w 2282049"/>
                  <a:gd name="connsiteY3" fmla="*/ 84012 h 2002667"/>
                  <a:gd name="connsiteX4" fmla="*/ 2036872 w 2282049"/>
                  <a:gd name="connsiteY4" fmla="*/ 1156979 h 2002667"/>
                  <a:gd name="connsiteX0" fmla="*/ 1117186 w 2265865"/>
                  <a:gd name="connsiteY0" fmla="*/ 2002667 h 2002667"/>
                  <a:gd name="connsiteX1" fmla="*/ 181644 w 2265865"/>
                  <a:gd name="connsiteY1" fmla="*/ 147439 h 2002667"/>
                  <a:gd name="connsiteX2" fmla="*/ 1127757 w 2265865"/>
                  <a:gd name="connsiteY2" fmla="*/ 464572 h 2002667"/>
                  <a:gd name="connsiteX3" fmla="*/ 2021015 w 2265865"/>
                  <a:gd name="connsiteY3" fmla="*/ 84012 h 2002667"/>
                  <a:gd name="connsiteX4" fmla="*/ 2036872 w 2265865"/>
                  <a:gd name="connsiteY4" fmla="*/ 1156979 h 2002667"/>
                  <a:gd name="connsiteX0" fmla="*/ 1117186 w 2265865"/>
                  <a:gd name="connsiteY0" fmla="*/ 2000328 h 2000328"/>
                  <a:gd name="connsiteX1" fmla="*/ 181644 w 2265865"/>
                  <a:gd name="connsiteY1" fmla="*/ 145100 h 2000328"/>
                  <a:gd name="connsiteX2" fmla="*/ 1127757 w 2265865"/>
                  <a:gd name="connsiteY2" fmla="*/ 462233 h 2000328"/>
                  <a:gd name="connsiteX3" fmla="*/ 2021015 w 2265865"/>
                  <a:gd name="connsiteY3" fmla="*/ 81673 h 2000328"/>
                  <a:gd name="connsiteX4" fmla="*/ 2036872 w 2265865"/>
                  <a:gd name="connsiteY4" fmla="*/ 1154640 h 2000328"/>
                  <a:gd name="connsiteX0" fmla="*/ 1117186 w 2258942"/>
                  <a:gd name="connsiteY0" fmla="*/ 2000328 h 2000328"/>
                  <a:gd name="connsiteX1" fmla="*/ 181644 w 2258942"/>
                  <a:gd name="connsiteY1" fmla="*/ 145100 h 2000328"/>
                  <a:gd name="connsiteX2" fmla="*/ 1127757 w 2258942"/>
                  <a:gd name="connsiteY2" fmla="*/ 462233 h 2000328"/>
                  <a:gd name="connsiteX3" fmla="*/ 2021015 w 2258942"/>
                  <a:gd name="connsiteY3" fmla="*/ 81673 h 2000328"/>
                  <a:gd name="connsiteX4" fmla="*/ 2036872 w 2258942"/>
                  <a:gd name="connsiteY4" fmla="*/ 1154640 h 2000328"/>
                  <a:gd name="connsiteX0" fmla="*/ 1117186 w 2243998"/>
                  <a:gd name="connsiteY0" fmla="*/ 2000328 h 2000328"/>
                  <a:gd name="connsiteX1" fmla="*/ 181644 w 2243998"/>
                  <a:gd name="connsiteY1" fmla="*/ 145100 h 2000328"/>
                  <a:gd name="connsiteX2" fmla="*/ 1127757 w 2243998"/>
                  <a:gd name="connsiteY2" fmla="*/ 462233 h 2000328"/>
                  <a:gd name="connsiteX3" fmla="*/ 2021015 w 2243998"/>
                  <a:gd name="connsiteY3" fmla="*/ 81673 h 2000328"/>
                  <a:gd name="connsiteX4" fmla="*/ 1989302 w 2243998"/>
                  <a:gd name="connsiteY4" fmla="*/ 1202210 h 2000328"/>
                  <a:gd name="connsiteX0" fmla="*/ 1117186 w 2286582"/>
                  <a:gd name="connsiteY0" fmla="*/ 2000328 h 2000328"/>
                  <a:gd name="connsiteX1" fmla="*/ 181644 w 2286582"/>
                  <a:gd name="connsiteY1" fmla="*/ 145100 h 2000328"/>
                  <a:gd name="connsiteX2" fmla="*/ 1127757 w 2286582"/>
                  <a:gd name="connsiteY2" fmla="*/ 462233 h 2000328"/>
                  <a:gd name="connsiteX3" fmla="*/ 2021015 w 2286582"/>
                  <a:gd name="connsiteY3" fmla="*/ 81673 h 2000328"/>
                  <a:gd name="connsiteX4" fmla="*/ 1989302 w 2286582"/>
                  <a:gd name="connsiteY4" fmla="*/ 1202210 h 2000328"/>
                  <a:gd name="connsiteX0" fmla="*/ 1117186 w 2289874"/>
                  <a:gd name="connsiteY0" fmla="*/ 2016915 h 2016915"/>
                  <a:gd name="connsiteX1" fmla="*/ 181644 w 2289874"/>
                  <a:gd name="connsiteY1" fmla="*/ 161687 h 2016915"/>
                  <a:gd name="connsiteX2" fmla="*/ 1127757 w 2289874"/>
                  <a:gd name="connsiteY2" fmla="*/ 478820 h 2016915"/>
                  <a:gd name="connsiteX3" fmla="*/ 2026300 w 2289874"/>
                  <a:gd name="connsiteY3" fmla="*/ 77118 h 2016915"/>
                  <a:gd name="connsiteX4" fmla="*/ 1989302 w 2289874"/>
                  <a:gd name="connsiteY4" fmla="*/ 1218797 h 2016915"/>
                  <a:gd name="connsiteX0" fmla="*/ 1117186 w 2289874"/>
                  <a:gd name="connsiteY0" fmla="*/ 1995112 h 1995112"/>
                  <a:gd name="connsiteX1" fmla="*/ 181644 w 2289874"/>
                  <a:gd name="connsiteY1" fmla="*/ 139884 h 1995112"/>
                  <a:gd name="connsiteX2" fmla="*/ 1127757 w 2289874"/>
                  <a:gd name="connsiteY2" fmla="*/ 457017 h 1995112"/>
                  <a:gd name="connsiteX3" fmla="*/ 2026300 w 2289874"/>
                  <a:gd name="connsiteY3" fmla="*/ 55315 h 1995112"/>
                  <a:gd name="connsiteX4" fmla="*/ 1989302 w 2289874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5112 h 1995112"/>
                  <a:gd name="connsiteX1" fmla="*/ 181644 w 2271943"/>
                  <a:gd name="connsiteY1" fmla="*/ 139884 h 1995112"/>
                  <a:gd name="connsiteX2" fmla="*/ 1127757 w 2271943"/>
                  <a:gd name="connsiteY2" fmla="*/ 457017 h 1995112"/>
                  <a:gd name="connsiteX3" fmla="*/ 2026300 w 2271943"/>
                  <a:gd name="connsiteY3" fmla="*/ 55315 h 1995112"/>
                  <a:gd name="connsiteX4" fmla="*/ 1989302 w 2271943"/>
                  <a:gd name="connsiteY4" fmla="*/ 1196994 h 1995112"/>
                  <a:gd name="connsiteX0" fmla="*/ 1117186 w 2271943"/>
                  <a:gd name="connsiteY0" fmla="*/ 1993768 h 1993768"/>
                  <a:gd name="connsiteX1" fmla="*/ 181644 w 2271943"/>
                  <a:gd name="connsiteY1" fmla="*/ 138540 h 1993768"/>
                  <a:gd name="connsiteX2" fmla="*/ 1127757 w 2271943"/>
                  <a:gd name="connsiteY2" fmla="*/ 455673 h 1993768"/>
                  <a:gd name="connsiteX3" fmla="*/ 2026300 w 2271943"/>
                  <a:gd name="connsiteY3" fmla="*/ 53971 h 1993768"/>
                  <a:gd name="connsiteX4" fmla="*/ 1989302 w 2271943"/>
                  <a:gd name="connsiteY4" fmla="*/ 1195650 h 1993768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9237 h 2019237"/>
                  <a:gd name="connsiteX1" fmla="*/ 181644 w 2271943"/>
                  <a:gd name="connsiteY1" fmla="*/ 164009 h 2019237"/>
                  <a:gd name="connsiteX2" fmla="*/ 1127757 w 2271943"/>
                  <a:gd name="connsiteY2" fmla="*/ 481142 h 2019237"/>
                  <a:gd name="connsiteX3" fmla="*/ 2026300 w 2271943"/>
                  <a:gd name="connsiteY3" fmla="*/ 79440 h 2019237"/>
                  <a:gd name="connsiteX4" fmla="*/ 1989302 w 2271943"/>
                  <a:gd name="connsiteY4" fmla="*/ 1221119 h 2019237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  <a:gd name="connsiteX0" fmla="*/ 1117186 w 2271943"/>
                  <a:gd name="connsiteY0" fmla="*/ 2014595 h 2014595"/>
                  <a:gd name="connsiteX1" fmla="*/ 181644 w 2271943"/>
                  <a:gd name="connsiteY1" fmla="*/ 159367 h 2014595"/>
                  <a:gd name="connsiteX2" fmla="*/ 1127757 w 2271943"/>
                  <a:gd name="connsiteY2" fmla="*/ 476500 h 2014595"/>
                  <a:gd name="connsiteX3" fmla="*/ 2026300 w 2271943"/>
                  <a:gd name="connsiteY3" fmla="*/ 74798 h 2014595"/>
                  <a:gd name="connsiteX4" fmla="*/ 1989302 w 2271943"/>
                  <a:gd name="connsiteY4" fmla="*/ 1216477 h 2014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71943" h="2014595">
                    <a:moveTo>
                      <a:pt x="1117186" y="2014595"/>
                    </a:moveTo>
                    <a:cubicBezTo>
                      <a:pt x="-93205" y="1174192"/>
                      <a:pt x="-167203" y="439501"/>
                      <a:pt x="181644" y="159367"/>
                    </a:cubicBezTo>
                    <a:cubicBezTo>
                      <a:pt x="481158" y="-62627"/>
                      <a:pt x="812386" y="-20342"/>
                      <a:pt x="1127757" y="476500"/>
                    </a:cubicBezTo>
                    <a:cubicBezTo>
                      <a:pt x="1425509" y="16658"/>
                      <a:pt x="1781402" y="-94340"/>
                      <a:pt x="2026300" y="74798"/>
                    </a:cubicBezTo>
                    <a:cubicBezTo>
                      <a:pt x="2443857" y="443025"/>
                      <a:pt x="2258864" y="853535"/>
                      <a:pt x="1989302" y="1216477"/>
                    </a:cubicBezTo>
                  </a:path>
                </a:pathLst>
              </a:custGeom>
              <a:grpFill/>
              <a:ln w="1270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7" name="Group 15">
                <a:extLst>
                  <a:ext uri="{FF2B5EF4-FFF2-40B4-BE49-F238E27FC236}">
                    <a16:creationId xmlns:a16="http://schemas.microsoft.com/office/drawing/2014/main" xmlns="" id="{4F55E388-3F1B-4BD9-B342-0B208A07B559}"/>
                  </a:ext>
                </a:extLst>
              </p:cNvPr>
              <p:cNvGrpSpPr/>
              <p:nvPr/>
            </p:nvGrpSpPr>
            <p:grpSpPr>
              <a:xfrm>
                <a:off x="3302040" y="3367929"/>
                <a:ext cx="2546146" cy="1273073"/>
                <a:chOff x="4932040" y="3938836"/>
                <a:chExt cx="2546146" cy="1273073"/>
              </a:xfrm>
              <a:grpFill/>
            </p:grpSpPr>
            <p:sp>
              <p:nvSpPr>
                <p:cNvPr id="58" name="Freeform 14">
                  <a:extLst>
                    <a:ext uri="{FF2B5EF4-FFF2-40B4-BE49-F238E27FC236}">
                      <a16:creationId xmlns:a16="http://schemas.microsoft.com/office/drawing/2014/main" xmlns="" id="{717BCF64-D86B-4BD8-9987-FC65ACB44E4B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grpFill/>
                <a:ln w="21272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Freeform 11">
                  <a:extLst>
                    <a:ext uri="{FF2B5EF4-FFF2-40B4-BE49-F238E27FC236}">
                      <a16:creationId xmlns:a16="http://schemas.microsoft.com/office/drawing/2014/main" xmlns="" id="{4126A148-67C8-4232-8431-12DCF56B7EAE}"/>
                    </a:ext>
                  </a:extLst>
                </p:cNvPr>
                <p:cNvSpPr/>
                <p:nvPr/>
              </p:nvSpPr>
              <p:spPr>
                <a:xfrm>
                  <a:off x="4932040" y="3938836"/>
                  <a:ext cx="2546146" cy="1273073"/>
                </a:xfrm>
                <a:custGeom>
                  <a:avLst/>
                  <a:gdLst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06987 w 1923940"/>
                    <a:gd name="connsiteY3" fmla="*/ 671265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443986 w 1923940"/>
                    <a:gd name="connsiteY4" fmla="*/ 745262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507413 w 1923940"/>
                    <a:gd name="connsiteY5" fmla="*/ 602553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07413 w 1923940"/>
                    <a:gd name="connsiteY4" fmla="*/ 766405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13124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30682 w 1923940"/>
                    <a:gd name="connsiteY9" fmla="*/ 750548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39977 h 951399"/>
                    <a:gd name="connsiteX1" fmla="*/ 280134 w 1923940"/>
                    <a:gd name="connsiteY1" fmla="*/ 750548 h 951399"/>
                    <a:gd name="connsiteX2" fmla="*/ 348846 w 1923940"/>
                    <a:gd name="connsiteY2" fmla="*/ 930257 h 951399"/>
                    <a:gd name="connsiteX3" fmla="*/ 443986 w 1923940"/>
                    <a:gd name="connsiteY3" fmla="*/ 665979 h 951399"/>
                    <a:gd name="connsiteX4" fmla="*/ 544412 w 1923940"/>
                    <a:gd name="connsiteY4" fmla="*/ 771691 h 951399"/>
                    <a:gd name="connsiteX5" fmla="*/ 602553 w 1923940"/>
                    <a:gd name="connsiteY5" fmla="*/ 581411 h 951399"/>
                    <a:gd name="connsiteX6" fmla="*/ 681836 w 1923940"/>
                    <a:gd name="connsiteY6" fmla="*/ 745262 h 951399"/>
                    <a:gd name="connsiteX7" fmla="*/ 877401 w 1923940"/>
                    <a:gd name="connsiteY7" fmla="*/ 745262 h 951399"/>
                    <a:gd name="connsiteX8" fmla="*/ 935542 w 1923940"/>
                    <a:gd name="connsiteY8" fmla="*/ 449272 h 951399"/>
                    <a:gd name="connsiteX9" fmla="*/ 1004254 w 1923940"/>
                    <a:gd name="connsiteY9" fmla="*/ 755833 h 951399"/>
                    <a:gd name="connsiteX10" fmla="*/ 1088823 w 1923940"/>
                    <a:gd name="connsiteY10" fmla="*/ 755833 h 951399"/>
                    <a:gd name="connsiteX11" fmla="*/ 1141679 w 1923940"/>
                    <a:gd name="connsiteY11" fmla="*/ 951399 h 951399"/>
                    <a:gd name="connsiteX12" fmla="*/ 1215677 w 1923940"/>
                    <a:gd name="connsiteY12" fmla="*/ 734691 h 951399"/>
                    <a:gd name="connsiteX13" fmla="*/ 1263246 w 1923940"/>
                    <a:gd name="connsiteY13" fmla="*/ 739977 h 951399"/>
                    <a:gd name="connsiteX14" fmla="*/ 1316102 w 1923940"/>
                    <a:gd name="connsiteY14" fmla="*/ 0 h 951399"/>
                    <a:gd name="connsiteX15" fmla="*/ 1490525 w 1923940"/>
                    <a:gd name="connsiteY15" fmla="*/ 750548 h 951399"/>
                    <a:gd name="connsiteX16" fmla="*/ 1559237 w 1923940"/>
                    <a:gd name="connsiteY16" fmla="*/ 412273 h 951399"/>
                    <a:gd name="connsiteX17" fmla="*/ 1617378 w 1923940"/>
                    <a:gd name="connsiteY17" fmla="*/ 734691 h 951399"/>
                    <a:gd name="connsiteX18" fmla="*/ 1659663 w 1923940"/>
                    <a:gd name="connsiteY18" fmla="*/ 602553 h 951399"/>
                    <a:gd name="connsiteX19" fmla="*/ 1728375 w 1923940"/>
                    <a:gd name="connsiteY19" fmla="*/ 745262 h 951399"/>
                    <a:gd name="connsiteX20" fmla="*/ 1923940 w 1923940"/>
                    <a:gd name="connsiteY20" fmla="*/ 745262 h 951399"/>
                    <a:gd name="connsiteX0" fmla="*/ 0 w 1923940"/>
                    <a:gd name="connsiteY0" fmla="*/ 750548 h 961970"/>
                    <a:gd name="connsiteX1" fmla="*/ 280134 w 1923940"/>
                    <a:gd name="connsiteY1" fmla="*/ 761119 h 961970"/>
                    <a:gd name="connsiteX2" fmla="*/ 348846 w 1923940"/>
                    <a:gd name="connsiteY2" fmla="*/ 940828 h 961970"/>
                    <a:gd name="connsiteX3" fmla="*/ 443986 w 1923940"/>
                    <a:gd name="connsiteY3" fmla="*/ 676550 h 961970"/>
                    <a:gd name="connsiteX4" fmla="*/ 544412 w 1923940"/>
                    <a:gd name="connsiteY4" fmla="*/ 782262 h 961970"/>
                    <a:gd name="connsiteX5" fmla="*/ 602553 w 1923940"/>
                    <a:gd name="connsiteY5" fmla="*/ 591982 h 961970"/>
                    <a:gd name="connsiteX6" fmla="*/ 681836 w 1923940"/>
                    <a:gd name="connsiteY6" fmla="*/ 755833 h 961970"/>
                    <a:gd name="connsiteX7" fmla="*/ 877401 w 1923940"/>
                    <a:gd name="connsiteY7" fmla="*/ 755833 h 961970"/>
                    <a:gd name="connsiteX8" fmla="*/ 935542 w 1923940"/>
                    <a:gd name="connsiteY8" fmla="*/ 459843 h 961970"/>
                    <a:gd name="connsiteX9" fmla="*/ 1004254 w 1923940"/>
                    <a:gd name="connsiteY9" fmla="*/ 766404 h 961970"/>
                    <a:gd name="connsiteX10" fmla="*/ 1088823 w 1923940"/>
                    <a:gd name="connsiteY10" fmla="*/ 766404 h 961970"/>
                    <a:gd name="connsiteX11" fmla="*/ 1141679 w 1923940"/>
                    <a:gd name="connsiteY11" fmla="*/ 961970 h 961970"/>
                    <a:gd name="connsiteX12" fmla="*/ 1215677 w 1923940"/>
                    <a:gd name="connsiteY12" fmla="*/ 745262 h 961970"/>
                    <a:gd name="connsiteX13" fmla="*/ 1263246 w 1923940"/>
                    <a:gd name="connsiteY13" fmla="*/ 750548 h 961970"/>
                    <a:gd name="connsiteX14" fmla="*/ 1358387 w 1923940"/>
                    <a:gd name="connsiteY14" fmla="*/ 0 h 961970"/>
                    <a:gd name="connsiteX15" fmla="*/ 1490525 w 1923940"/>
                    <a:gd name="connsiteY15" fmla="*/ 761119 h 961970"/>
                    <a:gd name="connsiteX16" fmla="*/ 1559237 w 1923940"/>
                    <a:gd name="connsiteY16" fmla="*/ 422844 h 961970"/>
                    <a:gd name="connsiteX17" fmla="*/ 1617378 w 1923940"/>
                    <a:gd name="connsiteY17" fmla="*/ 745262 h 961970"/>
                    <a:gd name="connsiteX18" fmla="*/ 1659663 w 1923940"/>
                    <a:gd name="connsiteY18" fmla="*/ 613124 h 961970"/>
                    <a:gd name="connsiteX19" fmla="*/ 1728375 w 1923940"/>
                    <a:gd name="connsiteY19" fmla="*/ 755833 h 961970"/>
                    <a:gd name="connsiteX20" fmla="*/ 1923940 w 1923940"/>
                    <a:gd name="connsiteY20" fmla="*/ 755833 h 9619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923940" h="961970">
                      <a:moveTo>
                        <a:pt x="0" y="750548"/>
                      </a:moveTo>
                      <a:lnTo>
                        <a:pt x="280134" y="761119"/>
                      </a:lnTo>
                      <a:lnTo>
                        <a:pt x="348846" y="940828"/>
                      </a:lnTo>
                      <a:lnTo>
                        <a:pt x="443986" y="676550"/>
                      </a:lnTo>
                      <a:lnTo>
                        <a:pt x="544412" y="782262"/>
                      </a:lnTo>
                      <a:lnTo>
                        <a:pt x="602553" y="591982"/>
                      </a:lnTo>
                      <a:lnTo>
                        <a:pt x="681836" y="755833"/>
                      </a:lnTo>
                      <a:lnTo>
                        <a:pt x="877401" y="755833"/>
                      </a:lnTo>
                      <a:lnTo>
                        <a:pt x="935542" y="459843"/>
                      </a:lnTo>
                      <a:lnTo>
                        <a:pt x="1004254" y="766404"/>
                      </a:lnTo>
                      <a:lnTo>
                        <a:pt x="1088823" y="766404"/>
                      </a:lnTo>
                      <a:lnTo>
                        <a:pt x="1141679" y="961970"/>
                      </a:lnTo>
                      <a:lnTo>
                        <a:pt x="1215677" y="745262"/>
                      </a:lnTo>
                      <a:lnTo>
                        <a:pt x="1263246" y="750548"/>
                      </a:lnTo>
                      <a:lnTo>
                        <a:pt x="1358387" y="0"/>
                      </a:lnTo>
                      <a:lnTo>
                        <a:pt x="1490525" y="761119"/>
                      </a:lnTo>
                      <a:lnTo>
                        <a:pt x="1559237" y="422844"/>
                      </a:lnTo>
                      <a:lnTo>
                        <a:pt x="1617378" y="745262"/>
                      </a:lnTo>
                      <a:lnTo>
                        <a:pt x="1659663" y="613124"/>
                      </a:lnTo>
                      <a:lnTo>
                        <a:pt x="1728375" y="755833"/>
                      </a:lnTo>
                      <a:lnTo>
                        <a:pt x="1923940" y="755833"/>
                      </a:lnTo>
                    </a:path>
                  </a:pathLst>
                </a:custGeom>
                <a:grpFill/>
                <a:ln w="1016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xmlns="" id="{9E48267C-9CFF-43BF-8678-301AD7981750}"/>
                </a:ext>
              </a:extLst>
            </p:cNvPr>
            <p:cNvSpPr/>
            <p:nvPr/>
          </p:nvSpPr>
          <p:spPr>
            <a:xfrm>
              <a:off x="5710093" y="5217664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xmlns="" id="{75D77DD4-4C46-4B29-9B17-C30E349E6F0C}"/>
                </a:ext>
              </a:extLst>
            </p:cNvPr>
            <p:cNvSpPr/>
            <p:nvPr/>
          </p:nvSpPr>
          <p:spPr>
            <a:xfrm rot="10800000">
              <a:off x="1687608" y="1325641"/>
              <a:ext cx="4922661" cy="1432116"/>
            </a:xfrm>
            <a:custGeom>
              <a:avLst/>
              <a:gdLst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69121 w 5468347"/>
                <a:gd name="connsiteY5" fmla="*/ 1173092 h 1582918"/>
                <a:gd name="connsiteX6" fmla="*/ 3214235 w 5468347"/>
                <a:gd name="connsiteY6" fmla="*/ 1161143 h 1582918"/>
                <a:gd name="connsiteX7" fmla="*/ 2448153 w 5468347"/>
                <a:gd name="connsiteY7" fmla="*/ 854408 h 1582918"/>
                <a:gd name="connsiteX8" fmla="*/ 1572398 w 5468347"/>
                <a:gd name="connsiteY8" fmla="*/ 937852 h 1582918"/>
                <a:gd name="connsiteX9" fmla="*/ 1281447 w 5468347"/>
                <a:gd name="connsiteY9" fmla="*/ 827716 h 1582918"/>
                <a:gd name="connsiteX10" fmla="*/ 158263 w 5468347"/>
                <a:gd name="connsiteY10" fmla="*/ 615914 h 1582918"/>
                <a:gd name="connsiteX11" fmla="*/ 231087 w 5468347"/>
                <a:gd name="connsiteY11" fmla="*/ 457382 h 1582918"/>
                <a:gd name="connsiteX12" fmla="*/ 1414 w 5468347"/>
                <a:gd name="connsiteY12" fmla="*/ 410090 h 1582918"/>
                <a:gd name="connsiteX13" fmla="*/ 417937 w 5468347"/>
                <a:gd name="connsiteY13" fmla="*/ 270533 h 1582918"/>
                <a:gd name="connsiteX14" fmla="*/ 1051890 w 5468347"/>
                <a:gd name="connsiteY14" fmla="*/ 437363 h 1582918"/>
                <a:gd name="connsiteX15" fmla="*/ 1549535 w 5468347"/>
                <a:gd name="connsiteY15" fmla="*/ 367846 h 1582918"/>
                <a:gd name="connsiteX16" fmla="*/ 1138815 w 5468347"/>
                <a:gd name="connsiteY16" fmla="*/ 345621 h 1582918"/>
                <a:gd name="connsiteX17" fmla="*/ 991889 w 5468347"/>
                <a:gd name="connsiteY17" fmla="*/ 115890 h 1582918"/>
                <a:gd name="connsiteX18" fmla="*/ 1647486 w 5468347"/>
                <a:gd name="connsiteY18" fmla="*/ 92040 h 1582918"/>
                <a:gd name="connsiteX19" fmla="*/ 2035402 w 5468347"/>
                <a:gd name="connsiteY19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3631596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82918"/>
                <a:gd name="connsiteX1" fmla="*/ 2596704 w 5468347"/>
                <a:gd name="connsiteY1" fmla="*/ 141538 h 1582918"/>
                <a:gd name="connsiteX2" fmla="*/ 3488648 w 5468347"/>
                <a:gd name="connsiteY2" fmla="*/ 570305 h 1582918"/>
                <a:gd name="connsiteX3" fmla="*/ 5468347 w 5468347"/>
                <a:gd name="connsiteY3" fmla="*/ 1582918 h 1582918"/>
                <a:gd name="connsiteX4" fmla="*/ 4021210 w 5468347"/>
                <a:gd name="connsiteY4" fmla="*/ 1574966 h 1582918"/>
                <a:gd name="connsiteX5" fmla="*/ 3214235 w 5468347"/>
                <a:gd name="connsiteY5" fmla="*/ 1161143 h 1582918"/>
                <a:gd name="connsiteX6" fmla="*/ 2448153 w 5468347"/>
                <a:gd name="connsiteY6" fmla="*/ 854408 h 1582918"/>
                <a:gd name="connsiteX7" fmla="*/ 1572398 w 5468347"/>
                <a:gd name="connsiteY7" fmla="*/ 937852 h 1582918"/>
                <a:gd name="connsiteX8" fmla="*/ 1281447 w 5468347"/>
                <a:gd name="connsiteY8" fmla="*/ 827716 h 1582918"/>
                <a:gd name="connsiteX9" fmla="*/ 158263 w 5468347"/>
                <a:gd name="connsiteY9" fmla="*/ 615914 h 1582918"/>
                <a:gd name="connsiteX10" fmla="*/ 231087 w 5468347"/>
                <a:gd name="connsiteY10" fmla="*/ 457382 h 1582918"/>
                <a:gd name="connsiteX11" fmla="*/ 1414 w 5468347"/>
                <a:gd name="connsiteY11" fmla="*/ 410090 h 1582918"/>
                <a:gd name="connsiteX12" fmla="*/ 417937 w 5468347"/>
                <a:gd name="connsiteY12" fmla="*/ 270533 h 1582918"/>
                <a:gd name="connsiteX13" fmla="*/ 1051890 w 5468347"/>
                <a:gd name="connsiteY13" fmla="*/ 437363 h 1582918"/>
                <a:gd name="connsiteX14" fmla="*/ 1549535 w 5468347"/>
                <a:gd name="connsiteY14" fmla="*/ 367846 h 1582918"/>
                <a:gd name="connsiteX15" fmla="*/ 1138815 w 5468347"/>
                <a:gd name="connsiteY15" fmla="*/ 345621 h 1582918"/>
                <a:gd name="connsiteX16" fmla="*/ 991889 w 5468347"/>
                <a:gd name="connsiteY16" fmla="*/ 115890 h 1582918"/>
                <a:gd name="connsiteX17" fmla="*/ 1647486 w 5468347"/>
                <a:gd name="connsiteY17" fmla="*/ 92040 h 1582918"/>
                <a:gd name="connsiteX18" fmla="*/ 2035402 w 5468347"/>
                <a:gd name="connsiteY18" fmla="*/ 849 h 1582918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  <a:gd name="connsiteX0" fmla="*/ 2035402 w 5468347"/>
                <a:gd name="connsiteY0" fmla="*/ 849 h 1590869"/>
                <a:gd name="connsiteX1" fmla="*/ 2596704 w 5468347"/>
                <a:gd name="connsiteY1" fmla="*/ 141538 h 1590869"/>
                <a:gd name="connsiteX2" fmla="*/ 3488648 w 5468347"/>
                <a:gd name="connsiteY2" fmla="*/ 570305 h 1590869"/>
                <a:gd name="connsiteX3" fmla="*/ 5468347 w 5468347"/>
                <a:gd name="connsiteY3" fmla="*/ 1582918 h 1590869"/>
                <a:gd name="connsiteX4" fmla="*/ 3862184 w 5468347"/>
                <a:gd name="connsiteY4" fmla="*/ 1590869 h 1590869"/>
                <a:gd name="connsiteX5" fmla="*/ 3214235 w 5468347"/>
                <a:gd name="connsiteY5" fmla="*/ 1161143 h 1590869"/>
                <a:gd name="connsiteX6" fmla="*/ 2448153 w 5468347"/>
                <a:gd name="connsiteY6" fmla="*/ 854408 h 1590869"/>
                <a:gd name="connsiteX7" fmla="*/ 1572398 w 5468347"/>
                <a:gd name="connsiteY7" fmla="*/ 937852 h 1590869"/>
                <a:gd name="connsiteX8" fmla="*/ 1281447 w 5468347"/>
                <a:gd name="connsiteY8" fmla="*/ 827716 h 1590869"/>
                <a:gd name="connsiteX9" fmla="*/ 158263 w 5468347"/>
                <a:gd name="connsiteY9" fmla="*/ 615914 h 1590869"/>
                <a:gd name="connsiteX10" fmla="*/ 231087 w 5468347"/>
                <a:gd name="connsiteY10" fmla="*/ 457382 h 1590869"/>
                <a:gd name="connsiteX11" fmla="*/ 1414 w 5468347"/>
                <a:gd name="connsiteY11" fmla="*/ 410090 h 1590869"/>
                <a:gd name="connsiteX12" fmla="*/ 417937 w 5468347"/>
                <a:gd name="connsiteY12" fmla="*/ 270533 h 1590869"/>
                <a:gd name="connsiteX13" fmla="*/ 1051890 w 5468347"/>
                <a:gd name="connsiteY13" fmla="*/ 437363 h 1590869"/>
                <a:gd name="connsiteX14" fmla="*/ 1549535 w 5468347"/>
                <a:gd name="connsiteY14" fmla="*/ 367846 h 1590869"/>
                <a:gd name="connsiteX15" fmla="*/ 1138815 w 5468347"/>
                <a:gd name="connsiteY15" fmla="*/ 345621 h 1590869"/>
                <a:gd name="connsiteX16" fmla="*/ 991889 w 5468347"/>
                <a:gd name="connsiteY16" fmla="*/ 115890 h 1590869"/>
                <a:gd name="connsiteX17" fmla="*/ 1647486 w 5468347"/>
                <a:gd name="connsiteY17" fmla="*/ 92040 h 1590869"/>
                <a:gd name="connsiteX18" fmla="*/ 2035402 w 5468347"/>
                <a:gd name="connsiteY18" fmla="*/ 849 h 15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468347" h="1590869">
                  <a:moveTo>
                    <a:pt x="2035402" y="849"/>
                  </a:moveTo>
                  <a:cubicBezTo>
                    <a:pt x="2197434" y="-5873"/>
                    <a:pt x="2388365" y="26053"/>
                    <a:pt x="2596704" y="141538"/>
                  </a:cubicBezTo>
                  <a:cubicBezTo>
                    <a:pt x="2882877" y="296530"/>
                    <a:pt x="3113344" y="409742"/>
                    <a:pt x="3488648" y="570305"/>
                  </a:cubicBezTo>
                  <a:lnTo>
                    <a:pt x="5468347" y="1582918"/>
                  </a:lnTo>
                  <a:lnTo>
                    <a:pt x="3862184" y="1590869"/>
                  </a:lnTo>
                  <a:cubicBezTo>
                    <a:pt x="3609095" y="1421123"/>
                    <a:pt x="3449907" y="1283886"/>
                    <a:pt x="3214235" y="1161143"/>
                  </a:cubicBezTo>
                  <a:cubicBezTo>
                    <a:pt x="2978563" y="1038400"/>
                    <a:pt x="2766821" y="883267"/>
                    <a:pt x="2448153" y="854408"/>
                  </a:cubicBezTo>
                  <a:cubicBezTo>
                    <a:pt x="2143410" y="808837"/>
                    <a:pt x="1776133" y="951121"/>
                    <a:pt x="1572398" y="937852"/>
                  </a:cubicBezTo>
                  <a:cubicBezTo>
                    <a:pt x="1505125" y="926208"/>
                    <a:pt x="1357077" y="858858"/>
                    <a:pt x="1281447" y="827716"/>
                  </a:cubicBezTo>
                  <a:cubicBezTo>
                    <a:pt x="885698" y="751545"/>
                    <a:pt x="570724" y="664232"/>
                    <a:pt x="158263" y="615914"/>
                  </a:cubicBezTo>
                  <a:cubicBezTo>
                    <a:pt x="86907" y="604850"/>
                    <a:pt x="149248" y="490730"/>
                    <a:pt x="231087" y="457382"/>
                  </a:cubicBezTo>
                  <a:lnTo>
                    <a:pt x="1414" y="410090"/>
                  </a:lnTo>
                  <a:cubicBezTo>
                    <a:pt x="-19437" y="255872"/>
                    <a:pt x="193679" y="238135"/>
                    <a:pt x="417937" y="270533"/>
                  </a:cubicBezTo>
                  <a:cubicBezTo>
                    <a:pt x="654322" y="317787"/>
                    <a:pt x="815504" y="362256"/>
                    <a:pt x="1051890" y="437363"/>
                  </a:cubicBezTo>
                  <a:cubicBezTo>
                    <a:pt x="1217771" y="414191"/>
                    <a:pt x="1436574" y="452295"/>
                    <a:pt x="1549535" y="367846"/>
                  </a:cubicBezTo>
                  <a:cubicBezTo>
                    <a:pt x="1412629" y="360438"/>
                    <a:pt x="1256225" y="378097"/>
                    <a:pt x="1138815" y="345621"/>
                  </a:cubicBezTo>
                  <a:cubicBezTo>
                    <a:pt x="1000710" y="335892"/>
                    <a:pt x="896026" y="181325"/>
                    <a:pt x="991889" y="115890"/>
                  </a:cubicBezTo>
                  <a:cubicBezTo>
                    <a:pt x="1199280" y="54090"/>
                    <a:pt x="1518085" y="131556"/>
                    <a:pt x="1647486" y="92040"/>
                  </a:cubicBezTo>
                  <a:cubicBezTo>
                    <a:pt x="1740234" y="52939"/>
                    <a:pt x="1873369" y="7571"/>
                    <a:pt x="2035402" y="84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57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background_0.jpg"/>
          <p:cNvPicPr>
            <a:picLocks noGrp="1" noChangeAspect="1"/>
          </p:cNvPicPr>
          <p:nvPr>
            <p:ph type="pic" idx="12"/>
          </p:nvPr>
        </p:nvPicPr>
        <p:blipFill>
          <a:blip r:embed="rId2" cstate="print"/>
          <a:srcRect t="8247" b="8247"/>
          <a:stretch>
            <a:fillRect/>
          </a:stretch>
        </p:blipFill>
        <p:spPr>
          <a:xfrm>
            <a:off x="287383" y="165222"/>
            <a:ext cx="11547566" cy="6405396"/>
          </a:xfr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734E2166-07C3-40E4-865A-B84973C4D6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768088 w 12192000"/>
              <a:gd name="connsiteY0" fmla="*/ 791795 h 6858000"/>
              <a:gd name="connsiteX1" fmla="*/ 7770756 w 12192000"/>
              <a:gd name="connsiteY1" fmla="*/ 795947 h 6858000"/>
              <a:gd name="connsiteX2" fmla="*/ 7770755 w 12192000"/>
              <a:gd name="connsiteY2" fmla="*/ 811293 h 6858000"/>
              <a:gd name="connsiteX3" fmla="*/ 7763398 w 12192000"/>
              <a:gd name="connsiteY3" fmla="*/ 818653 h 6858000"/>
              <a:gd name="connsiteX4" fmla="*/ 8172820 w 12192000"/>
              <a:gd name="connsiteY4" fmla="*/ 217571 h 6858000"/>
              <a:gd name="connsiteX5" fmla="*/ 8133827 w 12192000"/>
              <a:gd name="connsiteY5" fmla="*/ 220449 h 6858000"/>
              <a:gd name="connsiteX6" fmla="*/ 8159396 w 12192000"/>
              <a:gd name="connsiteY6" fmla="*/ 307413 h 6858000"/>
              <a:gd name="connsiteX7" fmla="*/ 8184965 w 12192000"/>
              <a:gd name="connsiteY7" fmla="*/ 409723 h 6858000"/>
              <a:gd name="connsiteX8" fmla="*/ 8213090 w 12192000"/>
              <a:gd name="connsiteY8" fmla="*/ 509477 h 6858000"/>
              <a:gd name="connsiteX9" fmla="*/ 8149168 w 12192000"/>
              <a:gd name="connsiteY9" fmla="*/ 583651 h 6858000"/>
              <a:gd name="connsiteX10" fmla="*/ 8133828 w 12192000"/>
              <a:gd name="connsiteY10" fmla="*/ 573421 h 6858000"/>
              <a:gd name="connsiteX11" fmla="*/ 8126157 w 12192000"/>
              <a:gd name="connsiteY11" fmla="*/ 555516 h 6858000"/>
              <a:gd name="connsiteX12" fmla="*/ 8075020 w 12192000"/>
              <a:gd name="connsiteY12" fmla="*/ 535054 h 6858000"/>
              <a:gd name="connsiteX13" fmla="*/ 8046894 w 12192000"/>
              <a:gd name="connsiteY13" fmla="*/ 575978 h 6858000"/>
              <a:gd name="connsiteX14" fmla="*/ 8046894 w 12192000"/>
              <a:gd name="connsiteY14" fmla="*/ 596440 h 6858000"/>
              <a:gd name="connsiteX15" fmla="*/ 7970189 w 12192000"/>
              <a:gd name="connsiteY15" fmla="*/ 696194 h 6858000"/>
              <a:gd name="connsiteX16" fmla="*/ 7934393 w 12192000"/>
              <a:gd name="connsiteY16" fmla="*/ 693636 h 6858000"/>
              <a:gd name="connsiteX17" fmla="*/ 7827006 w 12192000"/>
              <a:gd name="connsiteY17" fmla="*/ 668058 h 6858000"/>
              <a:gd name="connsiteX18" fmla="*/ 7803994 w 12192000"/>
              <a:gd name="connsiteY18" fmla="*/ 678289 h 6858000"/>
              <a:gd name="connsiteX19" fmla="*/ 7788973 w 12192000"/>
              <a:gd name="connsiteY19" fmla="*/ 694275 h 6858000"/>
              <a:gd name="connsiteX20" fmla="*/ 7780206 w 12192000"/>
              <a:gd name="connsiteY20" fmla="*/ 707536 h 6858000"/>
              <a:gd name="connsiteX21" fmla="*/ 7778081 w 12192000"/>
              <a:gd name="connsiteY21" fmla="*/ 697004 h 6858000"/>
              <a:gd name="connsiteX22" fmla="*/ 7767126 w 12192000"/>
              <a:gd name="connsiteY22" fmla="*/ 705352 h 6858000"/>
              <a:gd name="connsiteX23" fmla="*/ 7753961 w 12192000"/>
              <a:gd name="connsiteY23" fmla="*/ 722432 h 6858000"/>
              <a:gd name="connsiteX24" fmla="*/ 7745187 w 12192000"/>
              <a:gd name="connsiteY24" fmla="*/ 719213 h 6858000"/>
              <a:gd name="connsiteX25" fmla="*/ 7734960 w 12192000"/>
              <a:gd name="connsiteY25" fmla="*/ 708982 h 6858000"/>
              <a:gd name="connsiteX26" fmla="*/ 7711947 w 12192000"/>
              <a:gd name="connsiteY26" fmla="*/ 708982 h 6858000"/>
              <a:gd name="connsiteX27" fmla="*/ 7717062 w 12192000"/>
              <a:gd name="connsiteY27" fmla="*/ 732002 h 6858000"/>
              <a:gd name="connsiteX28" fmla="*/ 7734360 w 12192000"/>
              <a:gd name="connsiteY28" fmla="*/ 747864 h 6858000"/>
              <a:gd name="connsiteX29" fmla="*/ 7728802 w 12192000"/>
              <a:gd name="connsiteY29" fmla="*/ 755074 h 6858000"/>
              <a:gd name="connsiteX30" fmla="*/ 7670723 w 12192000"/>
              <a:gd name="connsiteY30" fmla="*/ 781795 h 6858000"/>
              <a:gd name="connsiteX31" fmla="*/ 7652320 w 12192000"/>
              <a:gd name="connsiteY31" fmla="*/ 797609 h 6858000"/>
              <a:gd name="connsiteX32" fmla="*/ 7630886 w 12192000"/>
              <a:gd name="connsiteY32" fmla="*/ 853340 h 6858000"/>
              <a:gd name="connsiteX33" fmla="*/ 7613363 w 12192000"/>
              <a:gd name="connsiteY33" fmla="*/ 872662 h 6858000"/>
              <a:gd name="connsiteX34" fmla="*/ 7457289 w 12192000"/>
              <a:gd name="connsiteY34" fmla="*/ 919356 h 6858000"/>
              <a:gd name="connsiteX35" fmla="*/ 7376575 w 12192000"/>
              <a:gd name="connsiteY35" fmla="*/ 894898 h 6858000"/>
              <a:gd name="connsiteX36" fmla="*/ 7372620 w 12192000"/>
              <a:gd name="connsiteY36" fmla="*/ 886571 h 6858000"/>
              <a:gd name="connsiteX37" fmla="*/ 7369517 w 12192000"/>
              <a:gd name="connsiteY37" fmla="*/ 851924 h 6858000"/>
              <a:gd name="connsiteX38" fmla="*/ 7350130 w 12192000"/>
              <a:gd name="connsiteY38" fmla="*/ 759840 h 6858000"/>
              <a:gd name="connsiteX39" fmla="*/ 7292264 w 12192000"/>
              <a:gd name="connsiteY39" fmla="*/ 781846 h 6858000"/>
              <a:gd name="connsiteX40" fmla="*/ 7276907 w 12192000"/>
              <a:gd name="connsiteY40" fmla="*/ 772655 h 6858000"/>
              <a:gd name="connsiteX41" fmla="*/ 7266283 w 12192000"/>
              <a:gd name="connsiteY41" fmla="*/ 670911 h 6858000"/>
              <a:gd name="connsiteX42" fmla="*/ 7260119 w 12192000"/>
              <a:gd name="connsiteY42" fmla="*/ 646357 h 6858000"/>
              <a:gd name="connsiteX43" fmla="*/ 7232016 w 12192000"/>
              <a:gd name="connsiteY43" fmla="*/ 608673 h 6858000"/>
              <a:gd name="connsiteX44" fmla="*/ 7204822 w 12192000"/>
              <a:gd name="connsiteY44" fmla="*/ 604322 h 6858000"/>
              <a:gd name="connsiteX45" fmla="*/ 7099152 w 12192000"/>
              <a:gd name="connsiteY45" fmla="*/ 621564 h 6858000"/>
              <a:gd name="connsiteX46" fmla="*/ 7027675 w 12192000"/>
              <a:gd name="connsiteY46" fmla="*/ 626482 h 6858000"/>
              <a:gd name="connsiteX47" fmla="*/ 7002588 w 12192000"/>
              <a:gd name="connsiteY47" fmla="*/ 533967 h 6858000"/>
              <a:gd name="connsiteX48" fmla="*/ 7048169 w 12192000"/>
              <a:gd name="connsiteY48" fmla="*/ 507591 h 6858000"/>
              <a:gd name="connsiteX49" fmla="*/ 7062185 w 12192000"/>
              <a:gd name="connsiteY49" fmla="*/ 489151 h 6858000"/>
              <a:gd name="connsiteX50" fmla="*/ 7051589 w 12192000"/>
              <a:gd name="connsiteY50" fmla="*/ 417233 h 6858000"/>
              <a:gd name="connsiteX51" fmla="*/ 7014725 w 12192000"/>
              <a:gd name="connsiteY51" fmla="*/ 389209 h 6858000"/>
              <a:gd name="connsiteX52" fmla="*/ 6981007 w 12192000"/>
              <a:gd name="connsiteY52" fmla="*/ 383935 h 6858000"/>
              <a:gd name="connsiteX53" fmla="*/ 6951576 w 12192000"/>
              <a:gd name="connsiteY53" fmla="*/ 390168 h 6858000"/>
              <a:gd name="connsiteX54" fmla="*/ 6913457 w 12192000"/>
              <a:gd name="connsiteY54" fmla="*/ 423990 h 6858000"/>
              <a:gd name="connsiteX55" fmla="*/ 6914367 w 12192000"/>
              <a:gd name="connsiteY55" fmla="*/ 457323 h 6858000"/>
              <a:gd name="connsiteX56" fmla="*/ 6917889 w 12192000"/>
              <a:gd name="connsiteY56" fmla="*/ 471355 h 6858000"/>
              <a:gd name="connsiteX57" fmla="*/ 6895964 w 12192000"/>
              <a:gd name="connsiteY57" fmla="*/ 473138 h 6858000"/>
              <a:gd name="connsiteX58" fmla="*/ 6886336 w 12192000"/>
              <a:gd name="connsiteY58" fmla="*/ 494203 h 6858000"/>
              <a:gd name="connsiteX59" fmla="*/ 6921036 w 12192000"/>
              <a:gd name="connsiteY59" fmla="*/ 550740 h 6858000"/>
              <a:gd name="connsiteX60" fmla="*/ 6924559 w 12192000"/>
              <a:gd name="connsiteY60" fmla="*/ 564770 h 6858000"/>
              <a:gd name="connsiteX61" fmla="*/ 6936005 w 12192000"/>
              <a:gd name="connsiteY61" fmla="*/ 610372 h 6858000"/>
              <a:gd name="connsiteX62" fmla="*/ 6947018 w 12192000"/>
              <a:gd name="connsiteY62" fmla="*/ 661675 h 6858000"/>
              <a:gd name="connsiteX63" fmla="*/ 6894465 w 12192000"/>
              <a:gd name="connsiteY63" fmla="*/ 734552 h 6858000"/>
              <a:gd name="connsiteX64" fmla="*/ 6849360 w 12192000"/>
              <a:gd name="connsiteY64" fmla="*/ 799964 h 6858000"/>
              <a:gd name="connsiteX65" fmla="*/ 6844539 w 12192000"/>
              <a:gd name="connsiteY65" fmla="*/ 803041 h 6858000"/>
              <a:gd name="connsiteX66" fmla="*/ 6812156 w 12192000"/>
              <a:gd name="connsiteY66" fmla="*/ 849121 h 6858000"/>
              <a:gd name="connsiteX67" fmla="*/ 6806639 w 12192000"/>
              <a:gd name="connsiteY67" fmla="*/ 850395 h 6858000"/>
              <a:gd name="connsiteX68" fmla="*/ 6796412 w 12192000"/>
              <a:gd name="connsiteY68" fmla="*/ 860626 h 6858000"/>
              <a:gd name="connsiteX69" fmla="*/ 6765729 w 12192000"/>
              <a:gd name="connsiteY69" fmla="*/ 855511 h 6858000"/>
              <a:gd name="connsiteX70" fmla="*/ 6737604 w 12192000"/>
              <a:gd name="connsiteY70" fmla="*/ 819702 h 6858000"/>
              <a:gd name="connsiteX71" fmla="*/ 6714593 w 12192000"/>
              <a:gd name="connsiteY71" fmla="*/ 809471 h 6858000"/>
              <a:gd name="connsiteX72" fmla="*/ 6607204 w 12192000"/>
              <a:gd name="connsiteY72" fmla="*/ 835049 h 6858000"/>
              <a:gd name="connsiteX73" fmla="*/ 6571409 w 12192000"/>
              <a:gd name="connsiteY73" fmla="*/ 837607 h 6858000"/>
              <a:gd name="connsiteX74" fmla="*/ 6494704 w 12192000"/>
              <a:gd name="connsiteY74" fmla="*/ 737854 h 6858000"/>
              <a:gd name="connsiteX75" fmla="*/ 6494704 w 12192000"/>
              <a:gd name="connsiteY75" fmla="*/ 717391 h 6858000"/>
              <a:gd name="connsiteX76" fmla="*/ 6466578 w 12192000"/>
              <a:gd name="connsiteY76" fmla="*/ 676468 h 6858000"/>
              <a:gd name="connsiteX77" fmla="*/ 6415441 w 12192000"/>
              <a:gd name="connsiteY77" fmla="*/ 696930 h 6858000"/>
              <a:gd name="connsiteX78" fmla="*/ 6407771 w 12192000"/>
              <a:gd name="connsiteY78" fmla="*/ 714834 h 6858000"/>
              <a:gd name="connsiteX79" fmla="*/ 6392429 w 12192000"/>
              <a:gd name="connsiteY79" fmla="*/ 725064 h 6858000"/>
              <a:gd name="connsiteX80" fmla="*/ 6328509 w 12192000"/>
              <a:gd name="connsiteY80" fmla="*/ 650890 h 6858000"/>
              <a:gd name="connsiteX81" fmla="*/ 6356633 w 12192000"/>
              <a:gd name="connsiteY81" fmla="*/ 551137 h 6858000"/>
              <a:gd name="connsiteX82" fmla="*/ 6382202 w 12192000"/>
              <a:gd name="connsiteY82" fmla="*/ 448826 h 6858000"/>
              <a:gd name="connsiteX83" fmla="*/ 6407770 w 12192000"/>
              <a:gd name="connsiteY83" fmla="*/ 361862 h 6858000"/>
              <a:gd name="connsiteX84" fmla="*/ 6341292 w 12192000"/>
              <a:gd name="connsiteY84" fmla="*/ 377208 h 6858000"/>
              <a:gd name="connsiteX85" fmla="*/ 6302940 w 12192000"/>
              <a:gd name="connsiteY85" fmla="*/ 436037 h 6858000"/>
              <a:gd name="connsiteX86" fmla="*/ 6259474 w 12192000"/>
              <a:gd name="connsiteY86" fmla="*/ 571599 h 6858000"/>
              <a:gd name="connsiteX87" fmla="*/ 6231347 w 12192000"/>
              <a:gd name="connsiteY87" fmla="*/ 638101 h 6858000"/>
              <a:gd name="connsiteX88" fmla="*/ 6182768 w 12192000"/>
              <a:gd name="connsiteY88" fmla="*/ 643216 h 6858000"/>
              <a:gd name="connsiteX89" fmla="*/ 6098392 w 12192000"/>
              <a:gd name="connsiteY89" fmla="*/ 648332 h 6858000"/>
              <a:gd name="connsiteX90" fmla="*/ 6090722 w 12192000"/>
              <a:gd name="connsiteY90" fmla="*/ 656005 h 6858000"/>
              <a:gd name="connsiteX91" fmla="*/ 6087754 w 12192000"/>
              <a:gd name="connsiteY91" fmla="*/ 658371 h 6858000"/>
              <a:gd name="connsiteX92" fmla="*/ 6089140 w 12192000"/>
              <a:gd name="connsiteY92" fmla="*/ 649692 h 6858000"/>
              <a:gd name="connsiteX93" fmla="*/ 6130443 w 12192000"/>
              <a:gd name="connsiteY93" fmla="*/ 503200 h 6858000"/>
              <a:gd name="connsiteX94" fmla="*/ 6167993 w 12192000"/>
              <a:gd name="connsiteY94" fmla="*/ 352953 h 6858000"/>
              <a:gd name="connsiteX95" fmla="*/ 6205540 w 12192000"/>
              <a:gd name="connsiteY95" fmla="*/ 225243 h 6858000"/>
              <a:gd name="connsiteX96" fmla="*/ 6174445 w 12192000"/>
              <a:gd name="connsiteY96" fmla="*/ 218728 h 6858000"/>
              <a:gd name="connsiteX97" fmla="*/ 6107914 w 12192000"/>
              <a:gd name="connsiteY97" fmla="*/ 247780 h 6858000"/>
              <a:gd name="connsiteX98" fmla="*/ 6051592 w 12192000"/>
              <a:gd name="connsiteY98" fmla="*/ 334172 h 6858000"/>
              <a:gd name="connsiteX99" fmla="*/ 5987760 w 12192000"/>
              <a:gd name="connsiteY99" fmla="*/ 533250 h 6858000"/>
              <a:gd name="connsiteX100" fmla="*/ 5976689 w 12192000"/>
              <a:gd name="connsiteY100" fmla="*/ 571320 h 6858000"/>
              <a:gd name="connsiteX101" fmla="*/ 5973106 w 12192000"/>
              <a:gd name="connsiteY101" fmla="*/ 566483 h 6858000"/>
              <a:gd name="connsiteX102" fmla="*/ 5942426 w 12192000"/>
              <a:gd name="connsiteY102" fmla="*/ 576715 h 6858000"/>
              <a:gd name="connsiteX103" fmla="*/ 5901515 w 12192000"/>
              <a:gd name="connsiteY103" fmla="*/ 645774 h 6858000"/>
              <a:gd name="connsiteX104" fmla="*/ 5897212 w 12192000"/>
              <a:gd name="connsiteY104" fmla="*/ 651179 h 6858000"/>
              <a:gd name="connsiteX105" fmla="*/ 5896294 w 12192000"/>
              <a:gd name="connsiteY105" fmla="*/ 650983 h 6858000"/>
              <a:gd name="connsiteX106" fmla="*/ 5875115 w 12192000"/>
              <a:gd name="connsiteY106" fmla="*/ 638423 h 6858000"/>
              <a:gd name="connsiteX107" fmla="*/ 5783239 w 12192000"/>
              <a:gd name="connsiteY107" fmla="*/ 619935 h 6858000"/>
              <a:gd name="connsiteX108" fmla="*/ 5775361 w 12192000"/>
              <a:gd name="connsiteY108" fmla="*/ 626329 h 6858000"/>
              <a:gd name="connsiteX109" fmla="*/ 5768558 w 12192000"/>
              <a:gd name="connsiteY109" fmla="*/ 622754 h 6858000"/>
              <a:gd name="connsiteX110" fmla="*/ 5742990 w 12192000"/>
              <a:gd name="connsiteY110" fmla="*/ 620196 h 6858000"/>
              <a:gd name="connsiteX111" fmla="*/ 5727649 w 12192000"/>
              <a:gd name="connsiteY111" fmla="*/ 640658 h 6858000"/>
              <a:gd name="connsiteX112" fmla="*/ 5719716 w 12192000"/>
              <a:gd name="connsiteY112" fmla="*/ 673321 h 6858000"/>
              <a:gd name="connsiteX113" fmla="*/ 5712250 w 12192000"/>
              <a:gd name="connsiteY113" fmla="*/ 679271 h 6858000"/>
              <a:gd name="connsiteX114" fmla="*/ 5676109 w 12192000"/>
              <a:gd name="connsiteY114" fmla="*/ 687254 h 6858000"/>
              <a:gd name="connsiteX115" fmla="*/ 5659623 w 12192000"/>
              <a:gd name="connsiteY115" fmla="*/ 686373 h 6858000"/>
              <a:gd name="connsiteX116" fmla="*/ 5652882 w 12192000"/>
              <a:gd name="connsiteY116" fmla="*/ 684730 h 6858000"/>
              <a:gd name="connsiteX117" fmla="*/ 5646150 w 12192000"/>
              <a:gd name="connsiteY117" fmla="*/ 677746 h 6858000"/>
              <a:gd name="connsiteX118" fmla="*/ 5620262 w 12192000"/>
              <a:gd name="connsiteY118" fmla="*/ 666236 h 6858000"/>
              <a:gd name="connsiteX119" fmla="*/ 5608356 w 12192000"/>
              <a:gd name="connsiteY119" fmla="*/ 663998 h 6858000"/>
              <a:gd name="connsiteX120" fmla="*/ 5602386 w 12192000"/>
              <a:gd name="connsiteY120" fmla="*/ 665694 h 6858000"/>
              <a:gd name="connsiteX121" fmla="*/ 5601012 w 12192000"/>
              <a:gd name="connsiteY121" fmla="*/ 664716 h 6858000"/>
              <a:gd name="connsiteX122" fmla="*/ 5608522 w 12192000"/>
              <a:gd name="connsiteY122" fmla="*/ 653447 h 6858000"/>
              <a:gd name="connsiteX123" fmla="*/ 5567218 w 12192000"/>
              <a:gd name="connsiteY123" fmla="*/ 525738 h 6858000"/>
              <a:gd name="connsiteX124" fmla="*/ 5522161 w 12192000"/>
              <a:gd name="connsiteY124" fmla="*/ 540762 h 6858000"/>
              <a:gd name="connsiteX125" fmla="*/ 5462083 w 12192000"/>
              <a:gd name="connsiteY125" fmla="*/ 642180 h 6858000"/>
              <a:gd name="connsiteX126" fmla="*/ 5368213 w 12192000"/>
              <a:gd name="connsiteY126" fmla="*/ 698521 h 6858000"/>
              <a:gd name="connsiteX127" fmla="*/ 5308135 w 12192000"/>
              <a:gd name="connsiteY127" fmla="*/ 645936 h 6858000"/>
              <a:gd name="connsiteX128" fmla="*/ 5266832 w 12192000"/>
              <a:gd name="connsiteY128" fmla="*/ 608374 h 6858000"/>
              <a:gd name="connsiteX129" fmla="*/ 5229284 w 12192000"/>
              <a:gd name="connsiteY129" fmla="*/ 604618 h 6858000"/>
              <a:gd name="connsiteX130" fmla="*/ 5206754 w 12192000"/>
              <a:gd name="connsiteY130" fmla="*/ 634667 h 6858000"/>
              <a:gd name="connsiteX131" fmla="*/ 5195121 w 12192000"/>
              <a:gd name="connsiteY131" fmla="*/ 682560 h 6858000"/>
              <a:gd name="connsiteX132" fmla="*/ 5180164 w 12192000"/>
              <a:gd name="connsiteY132" fmla="*/ 648972 h 6858000"/>
              <a:gd name="connsiteX133" fmla="*/ 5154915 w 12192000"/>
              <a:gd name="connsiteY133" fmla="*/ 617639 h 6858000"/>
              <a:gd name="connsiteX134" fmla="*/ 5144688 w 12192000"/>
              <a:gd name="connsiteY134" fmla="*/ 592061 h 6858000"/>
              <a:gd name="connsiteX135" fmla="*/ 5116562 w 12192000"/>
              <a:gd name="connsiteY135" fmla="*/ 497424 h 6858000"/>
              <a:gd name="connsiteX136" fmla="*/ 5108893 w 12192000"/>
              <a:gd name="connsiteY136" fmla="*/ 479520 h 6858000"/>
              <a:gd name="connsiteX137" fmla="*/ 5083324 w 12192000"/>
              <a:gd name="connsiteY137" fmla="*/ 479519 h 6858000"/>
              <a:gd name="connsiteX138" fmla="*/ 5042414 w 12192000"/>
              <a:gd name="connsiteY138" fmla="*/ 538348 h 6858000"/>
              <a:gd name="connsiteX139" fmla="*/ 5065425 w 12192000"/>
              <a:gd name="connsiteY139" fmla="*/ 589503 h 6858000"/>
              <a:gd name="connsiteX140" fmla="*/ 5111448 w 12192000"/>
              <a:gd name="connsiteY140" fmla="*/ 632985 h 6858000"/>
              <a:gd name="connsiteX141" fmla="*/ 5134460 w 12192000"/>
              <a:gd name="connsiteY141" fmla="*/ 668794 h 6858000"/>
              <a:gd name="connsiteX142" fmla="*/ 5157473 w 12192000"/>
              <a:gd name="connsiteY142" fmla="*/ 732738 h 6858000"/>
              <a:gd name="connsiteX143" fmla="*/ 5166315 w 12192000"/>
              <a:gd name="connsiteY143" fmla="*/ 749420 h 6858000"/>
              <a:gd name="connsiteX144" fmla="*/ 5163574 w 12192000"/>
              <a:gd name="connsiteY144" fmla="*/ 753926 h 6858000"/>
              <a:gd name="connsiteX145" fmla="*/ 5139168 w 12192000"/>
              <a:gd name="connsiteY145" fmla="*/ 758621 h 6858000"/>
              <a:gd name="connsiteX146" fmla="*/ 5105374 w 12192000"/>
              <a:gd name="connsiteY146" fmla="*/ 728572 h 6858000"/>
              <a:gd name="connsiteX147" fmla="*/ 5049051 w 12192000"/>
              <a:gd name="connsiteY147" fmla="*/ 672229 h 6858000"/>
              <a:gd name="connsiteX148" fmla="*/ 4977709 w 12192000"/>
              <a:gd name="connsiteY148" fmla="*/ 698522 h 6858000"/>
              <a:gd name="connsiteX149" fmla="*/ 4977710 w 12192000"/>
              <a:gd name="connsiteY149" fmla="*/ 747353 h 6858000"/>
              <a:gd name="connsiteX150" fmla="*/ 4966445 w 12192000"/>
              <a:gd name="connsiteY150" fmla="*/ 822476 h 6858000"/>
              <a:gd name="connsiteX151" fmla="*/ 4921387 w 12192000"/>
              <a:gd name="connsiteY151" fmla="*/ 863793 h 6858000"/>
              <a:gd name="connsiteX152" fmla="*/ 4763684 w 12192000"/>
              <a:gd name="connsiteY152" fmla="*/ 837501 h 6858000"/>
              <a:gd name="connsiteX153" fmla="*/ 4681077 w 12192000"/>
              <a:gd name="connsiteY153" fmla="*/ 848769 h 6858000"/>
              <a:gd name="connsiteX154" fmla="*/ 4628510 w 12192000"/>
              <a:gd name="connsiteY154" fmla="*/ 923893 h 6858000"/>
              <a:gd name="connsiteX155" fmla="*/ 4575942 w 12192000"/>
              <a:gd name="connsiteY155" fmla="*/ 927649 h 6858000"/>
              <a:gd name="connsiteX156" fmla="*/ 4515865 w 12192000"/>
              <a:gd name="connsiteY156" fmla="*/ 863793 h 6858000"/>
              <a:gd name="connsiteX157" fmla="*/ 4425749 w 12192000"/>
              <a:gd name="connsiteY157" fmla="*/ 698522 h 6858000"/>
              <a:gd name="connsiteX158" fmla="*/ 4365672 w 12192000"/>
              <a:gd name="connsiteY158" fmla="*/ 600861 h 6858000"/>
              <a:gd name="connsiteX159" fmla="*/ 4350652 w 12192000"/>
              <a:gd name="connsiteY159" fmla="*/ 563300 h 6858000"/>
              <a:gd name="connsiteX160" fmla="*/ 4309349 w 12192000"/>
              <a:gd name="connsiteY160" fmla="*/ 424321 h 6858000"/>
              <a:gd name="connsiteX161" fmla="*/ 4298084 w 12192000"/>
              <a:gd name="connsiteY161" fmla="*/ 398028 h 6858000"/>
              <a:gd name="connsiteX162" fmla="*/ 4260537 w 12192000"/>
              <a:gd name="connsiteY162" fmla="*/ 398027 h 6858000"/>
              <a:gd name="connsiteX163" fmla="*/ 4200459 w 12192000"/>
              <a:gd name="connsiteY163" fmla="*/ 484420 h 6858000"/>
              <a:gd name="connsiteX164" fmla="*/ 4234254 w 12192000"/>
              <a:gd name="connsiteY164" fmla="*/ 559543 h 6858000"/>
              <a:gd name="connsiteX165" fmla="*/ 4301840 w 12192000"/>
              <a:gd name="connsiteY165" fmla="*/ 623398 h 6858000"/>
              <a:gd name="connsiteX166" fmla="*/ 4335633 w 12192000"/>
              <a:gd name="connsiteY166" fmla="*/ 675985 h 6858000"/>
              <a:gd name="connsiteX167" fmla="*/ 4369427 w 12192000"/>
              <a:gd name="connsiteY167" fmla="*/ 769890 h 6858000"/>
              <a:gd name="connsiteX168" fmla="*/ 4410730 w 12192000"/>
              <a:gd name="connsiteY168" fmla="*/ 826232 h 6858000"/>
              <a:gd name="connsiteX169" fmla="*/ 4414484 w 12192000"/>
              <a:gd name="connsiteY169" fmla="*/ 987748 h 6858000"/>
              <a:gd name="connsiteX170" fmla="*/ 4343143 w 12192000"/>
              <a:gd name="connsiteY170" fmla="*/ 1153021 h 6858000"/>
              <a:gd name="connsiteX171" fmla="*/ 4342350 w 12192000"/>
              <a:gd name="connsiteY171" fmla="*/ 1155928 h 6858000"/>
              <a:gd name="connsiteX172" fmla="*/ 4329055 w 12192000"/>
              <a:gd name="connsiteY172" fmla="*/ 1170116 h 6858000"/>
              <a:gd name="connsiteX173" fmla="*/ 4242121 w 12192000"/>
              <a:gd name="connsiteY173" fmla="*/ 1188020 h 6858000"/>
              <a:gd name="connsiteX174" fmla="*/ 4167973 w 12192000"/>
              <a:gd name="connsiteY174" fmla="*/ 1165000 h 6858000"/>
              <a:gd name="connsiteX175" fmla="*/ 4081040 w 12192000"/>
              <a:gd name="connsiteY175" fmla="*/ 1108730 h 6858000"/>
              <a:gd name="connsiteX176" fmla="*/ 4073370 w 12192000"/>
              <a:gd name="connsiteY176" fmla="*/ 1090825 h 6858000"/>
              <a:gd name="connsiteX177" fmla="*/ 4083597 w 12192000"/>
              <a:gd name="connsiteY177" fmla="*/ 1024323 h 6858000"/>
              <a:gd name="connsiteX178" fmla="*/ 4093824 w 12192000"/>
              <a:gd name="connsiteY178" fmla="*/ 911782 h 6858000"/>
              <a:gd name="connsiteX179" fmla="*/ 4012005 w 12192000"/>
              <a:gd name="connsiteY179" fmla="*/ 955263 h 6858000"/>
              <a:gd name="connsiteX180" fmla="*/ 3978766 w 12192000"/>
              <a:gd name="connsiteY180" fmla="*/ 1029439 h 6858000"/>
              <a:gd name="connsiteX181" fmla="*/ 3922515 w 12192000"/>
              <a:gd name="connsiteY181" fmla="*/ 1072920 h 6858000"/>
              <a:gd name="connsiteX182" fmla="*/ 3794673 w 12192000"/>
              <a:gd name="connsiteY182" fmla="*/ 1072921 h 6858000"/>
              <a:gd name="connsiteX183" fmla="*/ 3728195 w 12192000"/>
              <a:gd name="connsiteY183" fmla="*/ 985957 h 6858000"/>
              <a:gd name="connsiteX184" fmla="*/ 3707741 w 12192000"/>
              <a:gd name="connsiteY184" fmla="*/ 860627 h 6858000"/>
              <a:gd name="connsiteX185" fmla="*/ 3692398 w 12192000"/>
              <a:gd name="connsiteY185" fmla="*/ 814587 h 6858000"/>
              <a:gd name="connsiteX186" fmla="*/ 3692399 w 12192000"/>
              <a:gd name="connsiteY186" fmla="*/ 543464 h 6858000"/>
              <a:gd name="connsiteX187" fmla="*/ 3682171 w 12192000"/>
              <a:gd name="connsiteY187" fmla="*/ 436037 h 6858000"/>
              <a:gd name="connsiteX188" fmla="*/ 3671944 w 12192000"/>
              <a:gd name="connsiteY188" fmla="*/ 405345 h 6858000"/>
              <a:gd name="connsiteX189" fmla="*/ 3648933 w 12192000"/>
              <a:gd name="connsiteY189" fmla="*/ 389998 h 6858000"/>
              <a:gd name="connsiteX190" fmla="*/ 3643819 w 12192000"/>
              <a:gd name="connsiteY190" fmla="*/ 415575 h 6858000"/>
              <a:gd name="connsiteX191" fmla="*/ 3651489 w 12192000"/>
              <a:gd name="connsiteY191" fmla="*/ 430922 h 6858000"/>
              <a:gd name="connsiteX192" fmla="*/ 3651489 w 12192000"/>
              <a:gd name="connsiteY192" fmla="*/ 497424 h 6858000"/>
              <a:gd name="connsiteX193" fmla="*/ 3664274 w 12192000"/>
              <a:gd name="connsiteY193" fmla="*/ 563926 h 6858000"/>
              <a:gd name="connsiteX194" fmla="*/ 3661716 w 12192000"/>
              <a:gd name="connsiteY194" fmla="*/ 835048 h 6858000"/>
              <a:gd name="connsiteX195" fmla="*/ 3654046 w 12192000"/>
              <a:gd name="connsiteY195" fmla="*/ 878531 h 6858000"/>
              <a:gd name="connsiteX196" fmla="*/ 3641262 w 12192000"/>
              <a:gd name="connsiteY196" fmla="*/ 1008977 h 6858000"/>
              <a:gd name="connsiteX197" fmla="*/ 3620807 w 12192000"/>
              <a:gd name="connsiteY197" fmla="*/ 1052459 h 6858000"/>
              <a:gd name="connsiteX198" fmla="*/ 3482737 w 12192000"/>
              <a:gd name="connsiteY198" fmla="*/ 1083152 h 6858000"/>
              <a:gd name="connsiteX199" fmla="*/ 3436715 w 12192000"/>
              <a:gd name="connsiteY199" fmla="*/ 1052458 h 6858000"/>
              <a:gd name="connsiteX200" fmla="*/ 3375351 w 12192000"/>
              <a:gd name="connsiteY200" fmla="*/ 919455 h 6858000"/>
              <a:gd name="connsiteX201" fmla="*/ 3349781 w 12192000"/>
              <a:gd name="connsiteY201" fmla="*/ 870857 h 6858000"/>
              <a:gd name="connsiteX202" fmla="*/ 3344668 w 12192000"/>
              <a:gd name="connsiteY202" fmla="*/ 883646 h 6858000"/>
              <a:gd name="connsiteX203" fmla="*/ 3301202 w 12192000"/>
              <a:gd name="connsiteY203" fmla="*/ 998745 h 6858000"/>
              <a:gd name="connsiteX204" fmla="*/ 3293531 w 12192000"/>
              <a:gd name="connsiteY204" fmla="*/ 1021765 h 6858000"/>
              <a:gd name="connsiteX205" fmla="*/ 3303759 w 12192000"/>
              <a:gd name="connsiteY205" fmla="*/ 1080594 h 6858000"/>
              <a:gd name="connsiteX206" fmla="*/ 3298645 w 12192000"/>
              <a:gd name="connsiteY206" fmla="*/ 1106172 h 6858000"/>
              <a:gd name="connsiteX207" fmla="*/ 3188700 w 12192000"/>
              <a:gd name="connsiteY207" fmla="*/ 1226387 h 6858000"/>
              <a:gd name="connsiteX208" fmla="*/ 3106881 w 12192000"/>
              <a:gd name="connsiteY208" fmla="*/ 1246849 h 6858000"/>
              <a:gd name="connsiteX209" fmla="*/ 3099210 w 12192000"/>
              <a:gd name="connsiteY209" fmla="*/ 1241734 h 6858000"/>
              <a:gd name="connsiteX210" fmla="*/ 3078756 w 12192000"/>
              <a:gd name="connsiteY210" fmla="*/ 1213598 h 6858000"/>
              <a:gd name="connsiteX211" fmla="*/ 3014835 w 12192000"/>
              <a:gd name="connsiteY211" fmla="*/ 1144538 h 6858000"/>
              <a:gd name="connsiteX212" fmla="*/ 2976481 w 12192000"/>
              <a:gd name="connsiteY212" fmla="*/ 1193136 h 6858000"/>
              <a:gd name="connsiteX213" fmla="*/ 2958583 w 12192000"/>
              <a:gd name="connsiteY213" fmla="*/ 1193136 h 6858000"/>
              <a:gd name="connsiteX214" fmla="*/ 2897220 w 12192000"/>
              <a:gd name="connsiteY214" fmla="*/ 1111288 h 6858000"/>
              <a:gd name="connsiteX215" fmla="*/ 2879322 w 12192000"/>
              <a:gd name="connsiteY215" fmla="*/ 1093383 h 6858000"/>
              <a:gd name="connsiteX216" fmla="*/ 2835855 w 12192000"/>
              <a:gd name="connsiteY216" fmla="*/ 1075479 h 6858000"/>
              <a:gd name="connsiteX217" fmla="*/ 2810287 w 12192000"/>
              <a:gd name="connsiteY217" fmla="*/ 1085710 h 6858000"/>
              <a:gd name="connsiteX218" fmla="*/ 2803754 w 12192000"/>
              <a:gd name="connsiteY218" fmla="*/ 1090051 h 6858000"/>
              <a:gd name="connsiteX219" fmla="*/ 2803485 w 12192000"/>
              <a:gd name="connsiteY219" fmla="*/ 1072908 h 6858000"/>
              <a:gd name="connsiteX220" fmla="*/ 2807416 w 12192000"/>
              <a:gd name="connsiteY220" fmla="*/ 1032823 h 6858000"/>
              <a:gd name="connsiteX221" fmla="*/ 2687262 w 12192000"/>
              <a:gd name="connsiteY221" fmla="*/ 1096678 h 6858000"/>
              <a:gd name="connsiteX222" fmla="*/ 2665671 w 12192000"/>
              <a:gd name="connsiteY222" fmla="*/ 1151142 h 6858000"/>
              <a:gd name="connsiteX223" fmla="*/ 2651937 w 12192000"/>
              <a:gd name="connsiteY223" fmla="*/ 1178621 h 6858000"/>
              <a:gd name="connsiteX224" fmla="*/ 2600625 w 12192000"/>
              <a:gd name="connsiteY224" fmla="*/ 1129192 h 6858000"/>
              <a:gd name="connsiteX225" fmla="*/ 2626194 w 12192000"/>
              <a:gd name="connsiteY225" fmla="*/ 1083152 h 6858000"/>
              <a:gd name="connsiteX226" fmla="*/ 2628751 w 12192000"/>
              <a:gd name="connsiteY226" fmla="*/ 1060132 h 6858000"/>
              <a:gd name="connsiteX227" fmla="*/ 2582727 w 12192000"/>
              <a:gd name="connsiteY227" fmla="*/ 1003861 h 6858000"/>
              <a:gd name="connsiteX228" fmla="*/ 2536704 w 12192000"/>
              <a:gd name="connsiteY228" fmla="*/ 998746 h 6858000"/>
              <a:gd name="connsiteX229" fmla="*/ 2483011 w 12192000"/>
              <a:gd name="connsiteY229" fmla="*/ 1031997 h 6858000"/>
              <a:gd name="connsiteX230" fmla="*/ 2467669 w 12192000"/>
              <a:gd name="connsiteY230" fmla="*/ 1080595 h 6858000"/>
              <a:gd name="connsiteX231" fmla="*/ 2485567 w 12192000"/>
              <a:gd name="connsiteY231" fmla="*/ 1108730 h 6858000"/>
              <a:gd name="connsiteX232" fmla="*/ 2495795 w 12192000"/>
              <a:gd name="connsiteY232" fmla="*/ 1118961 h 6858000"/>
              <a:gd name="connsiteX233" fmla="*/ 2477896 w 12192000"/>
              <a:gd name="connsiteY233" fmla="*/ 1131750 h 6858000"/>
              <a:gd name="connsiteX234" fmla="*/ 2480453 w 12192000"/>
              <a:gd name="connsiteY234" fmla="*/ 1154770 h 6858000"/>
              <a:gd name="connsiteX235" fmla="*/ 2539261 w 12192000"/>
              <a:gd name="connsiteY235" fmla="*/ 1185463 h 6858000"/>
              <a:gd name="connsiteX236" fmla="*/ 2549488 w 12192000"/>
              <a:gd name="connsiteY236" fmla="*/ 1195694 h 6858000"/>
              <a:gd name="connsiteX237" fmla="*/ 2582727 w 12192000"/>
              <a:gd name="connsiteY237" fmla="*/ 1228945 h 6858000"/>
              <a:gd name="connsiteX238" fmla="*/ 2602934 w 12192000"/>
              <a:gd name="connsiteY238" fmla="*/ 1242056 h 6858000"/>
              <a:gd name="connsiteX239" fmla="*/ 2598554 w 12192000"/>
              <a:gd name="connsiteY239" fmla="*/ 1245986 h 6858000"/>
              <a:gd name="connsiteX240" fmla="*/ 2555842 w 12192000"/>
              <a:gd name="connsiteY240" fmla="*/ 1269462 h 6858000"/>
              <a:gd name="connsiteX241" fmla="*/ 2368100 w 12192000"/>
              <a:gd name="connsiteY241" fmla="*/ 1269462 h 6858000"/>
              <a:gd name="connsiteX242" fmla="*/ 2270474 w 12192000"/>
              <a:gd name="connsiteY242" fmla="*/ 1141751 h 6858000"/>
              <a:gd name="connsiteX243" fmla="*/ 2240436 w 12192000"/>
              <a:gd name="connsiteY243" fmla="*/ 957698 h 6858000"/>
              <a:gd name="connsiteX244" fmla="*/ 2217906 w 12192000"/>
              <a:gd name="connsiteY244" fmla="*/ 890088 h 6858000"/>
              <a:gd name="connsiteX245" fmla="*/ 2217907 w 12192000"/>
              <a:gd name="connsiteY245" fmla="*/ 491932 h 6858000"/>
              <a:gd name="connsiteX246" fmla="*/ 2202888 w 12192000"/>
              <a:gd name="connsiteY246" fmla="*/ 334172 h 6858000"/>
              <a:gd name="connsiteX247" fmla="*/ 2187868 w 12192000"/>
              <a:gd name="connsiteY247" fmla="*/ 289098 h 6858000"/>
              <a:gd name="connsiteX248" fmla="*/ 2154075 w 12192000"/>
              <a:gd name="connsiteY248" fmla="*/ 266561 h 6858000"/>
              <a:gd name="connsiteX249" fmla="*/ 2146565 w 12192000"/>
              <a:gd name="connsiteY249" fmla="*/ 304123 h 6858000"/>
              <a:gd name="connsiteX250" fmla="*/ 2157830 w 12192000"/>
              <a:gd name="connsiteY250" fmla="*/ 326660 h 6858000"/>
              <a:gd name="connsiteX251" fmla="*/ 2157830 w 12192000"/>
              <a:gd name="connsiteY251" fmla="*/ 424320 h 6858000"/>
              <a:gd name="connsiteX252" fmla="*/ 2176604 w 12192000"/>
              <a:gd name="connsiteY252" fmla="*/ 521981 h 6858000"/>
              <a:gd name="connsiteX253" fmla="*/ 2172849 w 12192000"/>
              <a:gd name="connsiteY253" fmla="*/ 920137 h 6858000"/>
              <a:gd name="connsiteX254" fmla="*/ 2161585 w 12192000"/>
              <a:gd name="connsiteY254" fmla="*/ 983992 h 6858000"/>
              <a:gd name="connsiteX255" fmla="*/ 2142811 w 12192000"/>
              <a:gd name="connsiteY255" fmla="*/ 1175557 h 6858000"/>
              <a:gd name="connsiteX256" fmla="*/ 2112771 w 12192000"/>
              <a:gd name="connsiteY256" fmla="*/ 1239412 h 6858000"/>
              <a:gd name="connsiteX257" fmla="*/ 1910011 w 12192000"/>
              <a:gd name="connsiteY257" fmla="*/ 1284486 h 6858000"/>
              <a:gd name="connsiteX258" fmla="*/ 1842424 w 12192000"/>
              <a:gd name="connsiteY258" fmla="*/ 1239412 h 6858000"/>
              <a:gd name="connsiteX259" fmla="*/ 1752308 w 12192000"/>
              <a:gd name="connsiteY259" fmla="*/ 1044091 h 6858000"/>
              <a:gd name="connsiteX260" fmla="*/ 1714759 w 12192000"/>
              <a:gd name="connsiteY260" fmla="*/ 972723 h 6858000"/>
              <a:gd name="connsiteX261" fmla="*/ 1707250 w 12192000"/>
              <a:gd name="connsiteY261" fmla="*/ 991504 h 6858000"/>
              <a:gd name="connsiteX262" fmla="*/ 1643417 w 12192000"/>
              <a:gd name="connsiteY262" fmla="*/ 1160532 h 6858000"/>
              <a:gd name="connsiteX263" fmla="*/ 1632153 w 12192000"/>
              <a:gd name="connsiteY263" fmla="*/ 1194338 h 6858000"/>
              <a:gd name="connsiteX264" fmla="*/ 1647172 w 12192000"/>
              <a:gd name="connsiteY264" fmla="*/ 1280731 h 6858000"/>
              <a:gd name="connsiteX265" fmla="*/ 1639662 w 12192000"/>
              <a:gd name="connsiteY265" fmla="*/ 1318293 h 6858000"/>
              <a:gd name="connsiteX266" fmla="*/ 1478204 w 12192000"/>
              <a:gd name="connsiteY266" fmla="*/ 1494833 h 6858000"/>
              <a:gd name="connsiteX267" fmla="*/ 1358050 w 12192000"/>
              <a:gd name="connsiteY267" fmla="*/ 1524883 h 6858000"/>
              <a:gd name="connsiteX268" fmla="*/ 1346785 w 12192000"/>
              <a:gd name="connsiteY268" fmla="*/ 1517370 h 6858000"/>
              <a:gd name="connsiteX269" fmla="*/ 1316747 w 12192000"/>
              <a:gd name="connsiteY269" fmla="*/ 1476052 h 6858000"/>
              <a:gd name="connsiteX270" fmla="*/ 1222876 w 12192000"/>
              <a:gd name="connsiteY270" fmla="*/ 1374635 h 6858000"/>
              <a:gd name="connsiteX271" fmla="*/ 1166553 w 12192000"/>
              <a:gd name="connsiteY271" fmla="*/ 1446002 h 6858000"/>
              <a:gd name="connsiteX272" fmla="*/ 1140269 w 12192000"/>
              <a:gd name="connsiteY272" fmla="*/ 1446003 h 6858000"/>
              <a:gd name="connsiteX273" fmla="*/ 1050154 w 12192000"/>
              <a:gd name="connsiteY273" fmla="*/ 1325805 h 6858000"/>
              <a:gd name="connsiteX274" fmla="*/ 1023870 w 12192000"/>
              <a:gd name="connsiteY274" fmla="*/ 1299511 h 6858000"/>
              <a:gd name="connsiteX275" fmla="*/ 960037 w 12192000"/>
              <a:gd name="connsiteY275" fmla="*/ 1273218 h 6858000"/>
              <a:gd name="connsiteX276" fmla="*/ 922489 w 12192000"/>
              <a:gd name="connsiteY276" fmla="*/ 1288243 h 6858000"/>
              <a:gd name="connsiteX277" fmla="*/ 802334 w 12192000"/>
              <a:gd name="connsiteY277" fmla="*/ 1389660 h 6858000"/>
              <a:gd name="connsiteX278" fmla="*/ 715973 w 12192000"/>
              <a:gd name="connsiteY278" fmla="*/ 1449758 h 6858000"/>
              <a:gd name="connsiteX279" fmla="*/ 614593 w 12192000"/>
              <a:gd name="connsiteY279" fmla="*/ 1352098 h 6858000"/>
              <a:gd name="connsiteX280" fmla="*/ 652141 w 12192000"/>
              <a:gd name="connsiteY280" fmla="*/ 1284486 h 6858000"/>
              <a:gd name="connsiteX281" fmla="*/ 655896 w 12192000"/>
              <a:gd name="connsiteY281" fmla="*/ 1250680 h 6858000"/>
              <a:gd name="connsiteX282" fmla="*/ 588309 w 12192000"/>
              <a:gd name="connsiteY282" fmla="*/ 1168045 h 6858000"/>
              <a:gd name="connsiteX283" fmla="*/ 520722 w 12192000"/>
              <a:gd name="connsiteY283" fmla="*/ 1160532 h 6858000"/>
              <a:gd name="connsiteX284" fmla="*/ 441871 w 12192000"/>
              <a:gd name="connsiteY284" fmla="*/ 1209363 h 6858000"/>
              <a:gd name="connsiteX285" fmla="*/ 419342 w 12192000"/>
              <a:gd name="connsiteY285" fmla="*/ 1280730 h 6858000"/>
              <a:gd name="connsiteX286" fmla="*/ 445625 w 12192000"/>
              <a:gd name="connsiteY286" fmla="*/ 1322048 h 6858000"/>
              <a:gd name="connsiteX287" fmla="*/ 460644 w 12192000"/>
              <a:gd name="connsiteY287" fmla="*/ 1337073 h 6858000"/>
              <a:gd name="connsiteX288" fmla="*/ 434360 w 12192000"/>
              <a:gd name="connsiteY288" fmla="*/ 1355854 h 6858000"/>
              <a:gd name="connsiteX289" fmla="*/ 438115 w 12192000"/>
              <a:gd name="connsiteY289" fmla="*/ 1389660 h 6858000"/>
              <a:gd name="connsiteX290" fmla="*/ 524477 w 12192000"/>
              <a:gd name="connsiteY290" fmla="*/ 1434734 h 6858000"/>
              <a:gd name="connsiteX291" fmla="*/ 539495 w 12192000"/>
              <a:gd name="connsiteY291" fmla="*/ 1449759 h 6858000"/>
              <a:gd name="connsiteX292" fmla="*/ 588308 w 12192000"/>
              <a:gd name="connsiteY292" fmla="*/ 1498589 h 6858000"/>
              <a:gd name="connsiteX293" fmla="*/ 640876 w 12192000"/>
              <a:gd name="connsiteY293" fmla="*/ 1554932 h 6858000"/>
              <a:gd name="connsiteX294" fmla="*/ 629612 w 12192000"/>
              <a:gd name="connsiteY294" fmla="*/ 1686398 h 6858000"/>
              <a:gd name="connsiteX295" fmla="*/ 622103 w 12192000"/>
              <a:gd name="connsiteY295" fmla="*/ 1802840 h 6858000"/>
              <a:gd name="connsiteX296" fmla="*/ 618347 w 12192000"/>
              <a:gd name="connsiteY296" fmla="*/ 1810352 h 6858000"/>
              <a:gd name="connsiteX297" fmla="*/ 640876 w 12192000"/>
              <a:gd name="connsiteY297" fmla="*/ 2073285 h 6858000"/>
              <a:gd name="connsiteX298" fmla="*/ 640876 w 12192000"/>
              <a:gd name="connsiteY298" fmla="*/ 2088309 h 6858000"/>
              <a:gd name="connsiteX299" fmla="*/ 663405 w 12192000"/>
              <a:gd name="connsiteY299" fmla="*/ 2140897 h 6858000"/>
              <a:gd name="connsiteX300" fmla="*/ 761031 w 12192000"/>
              <a:gd name="connsiteY300" fmla="*/ 2257338 h 6858000"/>
              <a:gd name="connsiteX301" fmla="*/ 712218 w 12192000"/>
              <a:gd name="connsiteY301" fmla="*/ 2253581 h 6858000"/>
              <a:gd name="connsiteX302" fmla="*/ 648386 w 12192000"/>
              <a:gd name="connsiteY302" fmla="*/ 2212264 h 6858000"/>
              <a:gd name="connsiteX303" fmla="*/ 610838 w 12192000"/>
              <a:gd name="connsiteY303" fmla="*/ 2208508 h 6858000"/>
              <a:gd name="connsiteX304" fmla="*/ 528231 w 12192000"/>
              <a:gd name="connsiteY304" fmla="*/ 2212263 h 6858000"/>
              <a:gd name="connsiteX305" fmla="*/ 460644 w 12192000"/>
              <a:gd name="connsiteY305" fmla="*/ 2200995 h 6858000"/>
              <a:gd name="connsiteX306" fmla="*/ 423096 w 12192000"/>
              <a:gd name="connsiteY306" fmla="*/ 2231045 h 6858000"/>
              <a:gd name="connsiteX307" fmla="*/ 438116 w 12192000"/>
              <a:gd name="connsiteY307" fmla="*/ 2276120 h 6858000"/>
              <a:gd name="connsiteX308" fmla="*/ 498193 w 12192000"/>
              <a:gd name="connsiteY308" fmla="*/ 2306170 h 6858000"/>
              <a:gd name="connsiteX309" fmla="*/ 693444 w 12192000"/>
              <a:gd name="connsiteY309" fmla="*/ 2366267 h 6858000"/>
              <a:gd name="connsiteX310" fmla="*/ 772296 w 12192000"/>
              <a:gd name="connsiteY310" fmla="*/ 2433878 h 6858000"/>
              <a:gd name="connsiteX311" fmla="*/ 764786 w 12192000"/>
              <a:gd name="connsiteY311" fmla="*/ 2512759 h 6858000"/>
              <a:gd name="connsiteX312" fmla="*/ 768541 w 12192000"/>
              <a:gd name="connsiteY312" fmla="*/ 2576613 h 6858000"/>
              <a:gd name="connsiteX313" fmla="*/ 772296 w 12192000"/>
              <a:gd name="connsiteY313" fmla="*/ 2606663 h 6858000"/>
              <a:gd name="connsiteX314" fmla="*/ 693444 w 12192000"/>
              <a:gd name="connsiteY314" fmla="*/ 2614176 h 6858000"/>
              <a:gd name="connsiteX315" fmla="*/ 685935 w 12192000"/>
              <a:gd name="connsiteY315" fmla="*/ 2771935 h 6858000"/>
              <a:gd name="connsiteX316" fmla="*/ 730992 w 12192000"/>
              <a:gd name="connsiteY316" fmla="*/ 2805741 h 6858000"/>
              <a:gd name="connsiteX317" fmla="*/ 761031 w 12192000"/>
              <a:gd name="connsiteY317" fmla="*/ 2854571 h 6858000"/>
              <a:gd name="connsiteX318" fmla="*/ 761031 w 12192000"/>
              <a:gd name="connsiteY318" fmla="*/ 2899645 h 6858000"/>
              <a:gd name="connsiteX319" fmla="*/ 708463 w 12192000"/>
              <a:gd name="connsiteY319" fmla="*/ 3004819 h 6858000"/>
              <a:gd name="connsiteX320" fmla="*/ 648387 w 12192000"/>
              <a:gd name="connsiteY320" fmla="*/ 3046137 h 6858000"/>
              <a:gd name="connsiteX321" fmla="*/ 640876 w 12192000"/>
              <a:gd name="connsiteY321" fmla="*/ 3128772 h 6858000"/>
              <a:gd name="connsiteX322" fmla="*/ 734747 w 12192000"/>
              <a:gd name="connsiteY322" fmla="*/ 3177604 h 6858000"/>
              <a:gd name="connsiteX323" fmla="*/ 802334 w 12192000"/>
              <a:gd name="connsiteY323" fmla="*/ 3233946 h 6858000"/>
              <a:gd name="connsiteX324" fmla="*/ 802335 w 12192000"/>
              <a:gd name="connsiteY324" fmla="*/ 3342875 h 6858000"/>
              <a:gd name="connsiteX325" fmla="*/ 776050 w 12192000"/>
              <a:gd name="connsiteY325" fmla="*/ 3485610 h 6858000"/>
              <a:gd name="connsiteX326" fmla="*/ 787315 w 12192000"/>
              <a:gd name="connsiteY326" fmla="*/ 3508147 h 6858000"/>
              <a:gd name="connsiteX327" fmla="*/ 858657 w 12192000"/>
              <a:gd name="connsiteY327" fmla="*/ 3568246 h 6858000"/>
              <a:gd name="connsiteX328" fmla="*/ 929999 w 12192000"/>
              <a:gd name="connsiteY328" fmla="*/ 3650882 h 6858000"/>
              <a:gd name="connsiteX329" fmla="*/ 933753 w 12192000"/>
              <a:gd name="connsiteY329" fmla="*/ 3782348 h 6858000"/>
              <a:gd name="connsiteX330" fmla="*/ 986321 w 12192000"/>
              <a:gd name="connsiteY330" fmla="*/ 3913815 h 6858000"/>
              <a:gd name="connsiteX331" fmla="*/ 1000997 w 12192000"/>
              <a:gd name="connsiteY331" fmla="*/ 3923113 h 6858000"/>
              <a:gd name="connsiteX332" fmla="*/ 976046 w 12192000"/>
              <a:gd name="connsiteY332" fmla="*/ 3964620 h 6858000"/>
              <a:gd name="connsiteX333" fmla="*/ 945778 w 12192000"/>
              <a:gd name="connsiteY333" fmla="*/ 4027965 h 6858000"/>
              <a:gd name="connsiteX334" fmla="*/ 873755 w 12192000"/>
              <a:gd name="connsiteY334" fmla="*/ 4059857 h 6858000"/>
              <a:gd name="connsiteX335" fmla="*/ 822783 w 12192000"/>
              <a:gd name="connsiteY335" fmla="*/ 4092961 h 6858000"/>
              <a:gd name="connsiteX336" fmla="*/ 839507 w 12192000"/>
              <a:gd name="connsiteY336" fmla="*/ 4126235 h 6858000"/>
              <a:gd name="connsiteX337" fmla="*/ 901891 w 12192000"/>
              <a:gd name="connsiteY337" fmla="*/ 4208119 h 6858000"/>
              <a:gd name="connsiteX338" fmla="*/ 878484 w 12192000"/>
              <a:gd name="connsiteY338" fmla="*/ 4345335 h 6858000"/>
              <a:gd name="connsiteX339" fmla="*/ 856829 w 12192000"/>
              <a:gd name="connsiteY339" fmla="*/ 4354652 h 6858000"/>
              <a:gd name="connsiteX340" fmla="*/ 793075 w 12192000"/>
              <a:gd name="connsiteY340" fmla="*/ 4361544 h 6858000"/>
              <a:gd name="connsiteX341" fmla="*/ 768749 w 12192000"/>
              <a:gd name="connsiteY341" fmla="*/ 4439055 h 6858000"/>
              <a:gd name="connsiteX342" fmla="*/ 826236 w 12192000"/>
              <a:gd name="connsiteY342" fmla="*/ 4508852 h 6858000"/>
              <a:gd name="connsiteX343" fmla="*/ 849321 w 12192000"/>
              <a:gd name="connsiteY343" fmla="*/ 4507075 h 6858000"/>
              <a:gd name="connsiteX344" fmla="*/ 871324 w 12192000"/>
              <a:gd name="connsiteY344" fmla="*/ 4513313 h 6858000"/>
              <a:gd name="connsiteX345" fmla="*/ 897143 w 12192000"/>
              <a:gd name="connsiteY345" fmla="*/ 4539654 h 6858000"/>
              <a:gd name="connsiteX346" fmla="*/ 896284 w 12192000"/>
              <a:gd name="connsiteY346" fmla="*/ 4576265 h 6858000"/>
              <a:gd name="connsiteX347" fmla="*/ 864991 w 12192000"/>
              <a:gd name="connsiteY347" fmla="*/ 4699358 h 6858000"/>
              <a:gd name="connsiteX348" fmla="*/ 841779 w 12192000"/>
              <a:gd name="connsiteY348" fmla="*/ 4714175 h 6858000"/>
              <a:gd name="connsiteX349" fmla="*/ 824544 w 12192000"/>
              <a:gd name="connsiteY349" fmla="*/ 4733067 h 6858000"/>
              <a:gd name="connsiteX350" fmla="*/ 908488 w 12192000"/>
              <a:gd name="connsiteY350" fmla="*/ 4763998 h 6858000"/>
              <a:gd name="connsiteX351" fmla="*/ 952241 w 12192000"/>
              <a:gd name="connsiteY351" fmla="*/ 4802557 h 6858000"/>
              <a:gd name="connsiteX352" fmla="*/ 953194 w 12192000"/>
              <a:gd name="connsiteY352" fmla="*/ 4807583 h 6858000"/>
              <a:gd name="connsiteX353" fmla="*/ 917516 w 12192000"/>
              <a:gd name="connsiteY353" fmla="*/ 4866422 h 6858000"/>
              <a:gd name="connsiteX354" fmla="*/ 871789 w 12192000"/>
              <a:gd name="connsiteY354" fmla="*/ 4927168 h 6858000"/>
              <a:gd name="connsiteX355" fmla="*/ 876558 w 12192000"/>
              <a:gd name="connsiteY355" fmla="*/ 4952296 h 6858000"/>
              <a:gd name="connsiteX356" fmla="*/ 897608 w 12192000"/>
              <a:gd name="connsiteY356" fmla="*/ 4953509 h 6858000"/>
              <a:gd name="connsiteX357" fmla="*/ 979295 w 12192000"/>
              <a:gd name="connsiteY357" fmla="*/ 4958834 h 6858000"/>
              <a:gd name="connsiteX358" fmla="*/ 994239 w 12192000"/>
              <a:gd name="connsiteY358" fmla="*/ 4969015 h 6858000"/>
              <a:gd name="connsiteX359" fmla="*/ 1056274 w 12192000"/>
              <a:gd name="connsiteY359" fmla="*/ 5035345 h 6858000"/>
              <a:gd name="connsiteX360" fmla="*/ 1084605 w 12192000"/>
              <a:gd name="connsiteY360" fmla="*/ 5061209 h 6858000"/>
              <a:gd name="connsiteX361" fmla="*/ 1100249 w 12192000"/>
              <a:gd name="connsiteY361" fmla="*/ 5102499 h 6858000"/>
              <a:gd name="connsiteX362" fmla="*/ 1054522 w 12192000"/>
              <a:gd name="connsiteY362" fmla="*/ 5163245 h 6858000"/>
              <a:gd name="connsiteX363" fmla="*/ 983930 w 12192000"/>
              <a:gd name="connsiteY363" fmla="*/ 5202676 h 6858000"/>
              <a:gd name="connsiteX364" fmla="*/ 911687 w 12192000"/>
              <a:gd name="connsiteY364" fmla="*/ 5205972 h 6858000"/>
              <a:gd name="connsiteX365" fmla="*/ 875215 w 12192000"/>
              <a:gd name="connsiteY365" fmla="*/ 5192066 h 6858000"/>
              <a:gd name="connsiteX366" fmla="*/ 808982 w 12192000"/>
              <a:gd name="connsiteY366" fmla="*/ 5144757 h 6858000"/>
              <a:gd name="connsiteX367" fmla="*/ 697440 w 12192000"/>
              <a:gd name="connsiteY367" fmla="*/ 5064391 h 6858000"/>
              <a:gd name="connsiteX368" fmla="*/ 567802 w 12192000"/>
              <a:gd name="connsiteY368" fmla="*/ 5039528 h 6858000"/>
              <a:gd name="connsiteX369" fmla="*/ 459342 w 12192000"/>
              <a:gd name="connsiteY369" fmla="*/ 5002836 h 6858000"/>
              <a:gd name="connsiteX370" fmla="*/ 450375 w 12192000"/>
              <a:gd name="connsiteY370" fmla="*/ 4996728 h 6858000"/>
              <a:gd name="connsiteX371" fmla="*/ 341788 w 12192000"/>
              <a:gd name="connsiteY371" fmla="*/ 4973077 h 6858000"/>
              <a:gd name="connsiteX372" fmla="*/ 211418 w 12192000"/>
              <a:gd name="connsiteY372" fmla="*/ 4971783 h 6858000"/>
              <a:gd name="connsiteX373" fmla="*/ 147758 w 12192000"/>
              <a:gd name="connsiteY373" fmla="*/ 5020312 h 6858000"/>
              <a:gd name="connsiteX374" fmla="*/ 142607 w 12192000"/>
              <a:gd name="connsiteY374" fmla="*/ 5034307 h 6858000"/>
              <a:gd name="connsiteX375" fmla="*/ 171857 w 12192000"/>
              <a:gd name="connsiteY375" fmla="*/ 5119875 h 6858000"/>
              <a:gd name="connsiteX376" fmla="*/ 239649 w 12192000"/>
              <a:gd name="connsiteY376" fmla="*/ 5161682 h 6858000"/>
              <a:gd name="connsiteX377" fmla="*/ 293354 w 12192000"/>
              <a:gd name="connsiteY377" fmla="*/ 5156697 h 6858000"/>
              <a:gd name="connsiteX378" fmla="*/ 360702 w 12192000"/>
              <a:gd name="connsiteY378" fmla="*/ 5141312 h 6858000"/>
              <a:gd name="connsiteX379" fmla="*/ 377681 w 12192000"/>
              <a:gd name="connsiteY379" fmla="*/ 5148503 h 6858000"/>
              <a:gd name="connsiteX380" fmla="*/ 443693 w 12192000"/>
              <a:gd name="connsiteY380" fmla="*/ 5167218 h 6858000"/>
              <a:gd name="connsiteX381" fmla="*/ 503249 w 12192000"/>
              <a:gd name="connsiteY381" fmla="*/ 5179347 h 6858000"/>
              <a:gd name="connsiteX382" fmla="*/ 635526 w 12192000"/>
              <a:gd name="connsiteY382" fmla="*/ 5190691 h 6858000"/>
              <a:gd name="connsiteX383" fmla="*/ 765640 w 12192000"/>
              <a:gd name="connsiteY383" fmla="*/ 5218068 h 6858000"/>
              <a:gd name="connsiteX384" fmla="*/ 851969 w 12192000"/>
              <a:gd name="connsiteY384" fmla="*/ 5261563 h 6858000"/>
              <a:gd name="connsiteX385" fmla="*/ 891429 w 12192000"/>
              <a:gd name="connsiteY385" fmla="*/ 5277505 h 6858000"/>
              <a:gd name="connsiteX386" fmla="*/ 1050351 w 12192000"/>
              <a:gd name="connsiteY386" fmla="*/ 5333259 h 6858000"/>
              <a:gd name="connsiteX387" fmla="*/ 1133469 w 12192000"/>
              <a:gd name="connsiteY387" fmla="*/ 5346123 h 6858000"/>
              <a:gd name="connsiteX388" fmla="*/ 1161706 w 12192000"/>
              <a:gd name="connsiteY388" fmla="*/ 5330351 h 6858000"/>
              <a:gd name="connsiteX389" fmla="*/ 1188862 w 12192000"/>
              <a:gd name="connsiteY389" fmla="*/ 5322594 h 6858000"/>
              <a:gd name="connsiteX390" fmla="*/ 1211215 w 12192000"/>
              <a:gd name="connsiteY390" fmla="*/ 5344386 h 6858000"/>
              <a:gd name="connsiteX391" fmla="*/ 1199958 w 12192000"/>
              <a:gd name="connsiteY391" fmla="*/ 5367349 h 6858000"/>
              <a:gd name="connsiteX392" fmla="*/ 1181292 w 12192000"/>
              <a:gd name="connsiteY392" fmla="*/ 5378702 h 6858000"/>
              <a:gd name="connsiteX393" fmla="*/ 1150892 w 12192000"/>
              <a:gd name="connsiteY393" fmla="*/ 5410504 h 6858000"/>
              <a:gd name="connsiteX394" fmla="*/ 1114260 w 12192000"/>
              <a:gd name="connsiteY394" fmla="*/ 5464318 h 6858000"/>
              <a:gd name="connsiteX395" fmla="*/ 934188 w 12192000"/>
              <a:gd name="connsiteY395" fmla="*/ 5571387 h 6858000"/>
              <a:gd name="connsiteX396" fmla="*/ 894345 w 12192000"/>
              <a:gd name="connsiteY396" fmla="*/ 5594568 h 6858000"/>
              <a:gd name="connsiteX397" fmla="*/ 835138 w 12192000"/>
              <a:gd name="connsiteY397" fmla="*/ 5597994 h 6858000"/>
              <a:gd name="connsiteX398" fmla="*/ 801529 w 12192000"/>
              <a:gd name="connsiteY398" fmla="*/ 5599166 h 6858000"/>
              <a:gd name="connsiteX399" fmla="*/ 768268 w 12192000"/>
              <a:gd name="connsiteY399" fmla="*/ 5615892 h 6858000"/>
              <a:gd name="connsiteX400" fmla="*/ 756534 w 12192000"/>
              <a:gd name="connsiteY400" fmla="*/ 5636342 h 6858000"/>
              <a:gd name="connsiteX401" fmla="*/ 847121 w 12192000"/>
              <a:gd name="connsiteY401" fmla="*/ 5757131 h 6858000"/>
              <a:gd name="connsiteX402" fmla="*/ 917457 w 12192000"/>
              <a:gd name="connsiteY402" fmla="*/ 5743783 h 6858000"/>
              <a:gd name="connsiteX403" fmla="*/ 967603 w 12192000"/>
              <a:gd name="connsiteY403" fmla="*/ 5692613 h 6858000"/>
              <a:gd name="connsiteX404" fmla="*/ 1028019 w 12192000"/>
              <a:gd name="connsiteY404" fmla="*/ 5668130 h 6858000"/>
              <a:gd name="connsiteX405" fmla="*/ 1087132 w 12192000"/>
              <a:gd name="connsiteY405" fmla="*/ 5623067 h 6858000"/>
              <a:gd name="connsiteX406" fmla="*/ 1113367 w 12192000"/>
              <a:gd name="connsiteY406" fmla="*/ 5555607 h 6858000"/>
              <a:gd name="connsiteX407" fmla="*/ 1168410 w 12192000"/>
              <a:gd name="connsiteY407" fmla="*/ 5516524 h 6858000"/>
              <a:gd name="connsiteX408" fmla="*/ 1185517 w 12192000"/>
              <a:gd name="connsiteY408" fmla="*/ 5510674 h 6858000"/>
              <a:gd name="connsiteX409" fmla="*/ 1269844 w 12192000"/>
              <a:gd name="connsiteY409" fmla="*/ 5502481 h 6858000"/>
              <a:gd name="connsiteX410" fmla="*/ 1332644 w 12192000"/>
              <a:gd name="connsiteY410" fmla="*/ 5490563 h 6858000"/>
              <a:gd name="connsiteX411" fmla="*/ 1374650 w 12192000"/>
              <a:gd name="connsiteY411" fmla="*/ 5451351 h 6858000"/>
              <a:gd name="connsiteX412" fmla="*/ 1398816 w 12192000"/>
              <a:gd name="connsiteY412" fmla="*/ 5441557 h 6858000"/>
              <a:gd name="connsiteX413" fmla="*/ 1414016 w 12192000"/>
              <a:gd name="connsiteY413" fmla="*/ 5425656 h 6858000"/>
              <a:gd name="connsiteX414" fmla="*/ 1457802 w 12192000"/>
              <a:gd name="connsiteY414" fmla="*/ 5409537 h 6858000"/>
              <a:gd name="connsiteX415" fmla="*/ 1515894 w 12192000"/>
              <a:gd name="connsiteY415" fmla="*/ 5468804 h 6858000"/>
              <a:gd name="connsiteX416" fmla="*/ 1558471 w 12192000"/>
              <a:gd name="connsiteY416" fmla="*/ 5473742 h 6858000"/>
              <a:gd name="connsiteX417" fmla="*/ 1565529 w 12192000"/>
              <a:gd name="connsiteY417" fmla="*/ 5469798 h 6858000"/>
              <a:gd name="connsiteX418" fmla="*/ 1596406 w 12192000"/>
              <a:gd name="connsiteY418" fmla="*/ 5440508 h 6858000"/>
              <a:gd name="connsiteX419" fmla="*/ 1638378 w 12192000"/>
              <a:gd name="connsiteY419" fmla="*/ 5455974 h 6858000"/>
              <a:gd name="connsiteX420" fmla="*/ 1677234 w 12192000"/>
              <a:gd name="connsiteY420" fmla="*/ 5482444 h 6858000"/>
              <a:gd name="connsiteX421" fmla="*/ 1755805 w 12192000"/>
              <a:gd name="connsiteY421" fmla="*/ 5498774 h 6858000"/>
              <a:gd name="connsiteX422" fmla="*/ 1772911 w 12192000"/>
              <a:gd name="connsiteY422" fmla="*/ 5492924 h 6858000"/>
              <a:gd name="connsiteX423" fmla="*/ 1907318 w 12192000"/>
              <a:gd name="connsiteY423" fmla="*/ 5542917 h 6858000"/>
              <a:gd name="connsiteX424" fmla="*/ 1992694 w 12192000"/>
              <a:gd name="connsiteY424" fmla="*/ 5581387 h 6858000"/>
              <a:gd name="connsiteX425" fmla="*/ 2099722 w 12192000"/>
              <a:gd name="connsiteY425" fmla="*/ 5610540 h 6858000"/>
              <a:gd name="connsiteX426" fmla="*/ 2117656 w 12192000"/>
              <a:gd name="connsiteY426" fmla="*/ 5622758 h 6858000"/>
              <a:gd name="connsiteX427" fmla="*/ 2149674 w 12192000"/>
              <a:gd name="connsiteY427" fmla="*/ 5681767 h 6858000"/>
              <a:gd name="connsiteX428" fmla="*/ 2159595 w 12192000"/>
              <a:gd name="connsiteY428" fmla="*/ 5692901 h 6858000"/>
              <a:gd name="connsiteX429" fmla="*/ 2267195 w 12192000"/>
              <a:gd name="connsiteY429" fmla="*/ 5766204 h 6858000"/>
              <a:gd name="connsiteX430" fmla="*/ 2281663 w 12192000"/>
              <a:gd name="connsiteY430" fmla="*/ 5773872 h 6858000"/>
              <a:gd name="connsiteX431" fmla="*/ 2415721 w 12192000"/>
              <a:gd name="connsiteY431" fmla="*/ 5808310 h 6858000"/>
              <a:gd name="connsiteX432" fmla="*/ 2544974 w 12192000"/>
              <a:gd name="connsiteY432" fmla="*/ 5872297 h 6858000"/>
              <a:gd name="connsiteX433" fmla="*/ 2604753 w 12192000"/>
              <a:gd name="connsiteY433" fmla="*/ 5913022 h 6858000"/>
              <a:gd name="connsiteX434" fmla="*/ 2608090 w 12192000"/>
              <a:gd name="connsiteY434" fmla="*/ 5930612 h 6858000"/>
              <a:gd name="connsiteX435" fmla="*/ 2604498 w 12192000"/>
              <a:gd name="connsiteY435" fmla="*/ 5939104 h 6858000"/>
              <a:gd name="connsiteX436" fmla="*/ 2642365 w 12192000"/>
              <a:gd name="connsiteY436" fmla="*/ 6015226 h 6858000"/>
              <a:gd name="connsiteX437" fmla="*/ 2706819 w 12192000"/>
              <a:gd name="connsiteY437" fmla="*/ 6039443 h 6858000"/>
              <a:gd name="connsiteX438" fmla="*/ 2668534 w 12192000"/>
              <a:gd name="connsiteY438" fmla="*/ 6057123 h 6858000"/>
              <a:gd name="connsiteX439" fmla="*/ 2630376 w 12192000"/>
              <a:gd name="connsiteY439" fmla="*/ 6061761 h 6858000"/>
              <a:gd name="connsiteX440" fmla="*/ 2619247 w 12192000"/>
              <a:gd name="connsiteY440" fmla="*/ 6071683 h 6858000"/>
              <a:gd name="connsiteX441" fmla="*/ 2574253 w 12192000"/>
              <a:gd name="connsiteY441" fmla="*/ 6108859 h 6858000"/>
              <a:gd name="connsiteX442" fmla="*/ 2495615 w 12192000"/>
              <a:gd name="connsiteY442" fmla="*/ 6201884 h 6858000"/>
              <a:gd name="connsiteX443" fmla="*/ 2493896 w 12192000"/>
              <a:gd name="connsiteY443" fmla="*/ 6275107 h 6858000"/>
              <a:gd name="connsiteX444" fmla="*/ 2555931 w 12192000"/>
              <a:gd name="connsiteY444" fmla="*/ 6341437 h 6858000"/>
              <a:gd name="connsiteX445" fmla="*/ 2561781 w 12192000"/>
              <a:gd name="connsiteY445" fmla="*/ 6358550 h 6858000"/>
              <a:gd name="connsiteX446" fmla="*/ 2565435 w 12192000"/>
              <a:gd name="connsiteY446" fmla="*/ 6446373 h 6858000"/>
              <a:gd name="connsiteX447" fmla="*/ 2650172 w 12192000"/>
              <a:gd name="connsiteY447" fmla="*/ 6550049 h 6858000"/>
              <a:gd name="connsiteX448" fmla="*/ 2715706 w 12192000"/>
              <a:gd name="connsiteY448" fmla="*/ 6566250 h 6858000"/>
              <a:gd name="connsiteX449" fmla="*/ 2835457 w 12192000"/>
              <a:gd name="connsiteY449" fmla="*/ 6525300 h 6858000"/>
              <a:gd name="connsiteX450" fmla="*/ 2894159 w 12192000"/>
              <a:gd name="connsiteY450" fmla="*/ 6368370 h 6858000"/>
              <a:gd name="connsiteX451" fmla="*/ 2890344 w 12192000"/>
              <a:gd name="connsiteY451" fmla="*/ 6348267 h 6858000"/>
              <a:gd name="connsiteX452" fmla="*/ 2895750 w 12192000"/>
              <a:gd name="connsiteY452" fmla="*/ 6308189 h 6858000"/>
              <a:gd name="connsiteX453" fmla="*/ 2927453 w 12192000"/>
              <a:gd name="connsiteY453" fmla="*/ 6296965 h 6858000"/>
              <a:gd name="connsiteX454" fmla="*/ 3048634 w 12192000"/>
              <a:gd name="connsiteY454" fmla="*/ 6263554 h 6858000"/>
              <a:gd name="connsiteX455" fmla="*/ 3069684 w 12192000"/>
              <a:gd name="connsiteY455" fmla="*/ 6264767 h 6858000"/>
              <a:gd name="connsiteX456" fmla="*/ 3057474 w 12192000"/>
              <a:gd name="connsiteY456" fmla="*/ 6282705 h 6858000"/>
              <a:gd name="connsiteX457" fmla="*/ 3048729 w 12192000"/>
              <a:gd name="connsiteY457" fmla="*/ 6305192 h 6858000"/>
              <a:gd name="connsiteX458" fmla="*/ 2978997 w 12192000"/>
              <a:gd name="connsiteY458" fmla="*/ 6308012 h 6858000"/>
              <a:gd name="connsiteX459" fmla="*/ 2969298 w 12192000"/>
              <a:gd name="connsiteY459" fmla="*/ 6325472 h 6858000"/>
              <a:gd name="connsiteX460" fmla="*/ 2982684 w 12192000"/>
              <a:gd name="connsiteY460" fmla="*/ 6341155 h 6858000"/>
              <a:gd name="connsiteX461" fmla="*/ 3065581 w 12192000"/>
              <a:gd name="connsiteY461" fmla="*/ 6325425 h 6858000"/>
              <a:gd name="connsiteX462" fmla="*/ 3096074 w 12192000"/>
              <a:gd name="connsiteY462" fmla="*/ 6335258 h 6858000"/>
              <a:gd name="connsiteX463" fmla="*/ 3068503 w 12192000"/>
              <a:gd name="connsiteY463" fmla="*/ 6436817 h 6858000"/>
              <a:gd name="connsiteX464" fmla="*/ 2995621 w 12192000"/>
              <a:gd name="connsiteY464" fmla="*/ 6505319 h 6858000"/>
              <a:gd name="connsiteX465" fmla="*/ 2970978 w 12192000"/>
              <a:gd name="connsiteY465" fmla="*/ 6512600 h 6858000"/>
              <a:gd name="connsiteX466" fmla="*/ 2954824 w 12192000"/>
              <a:gd name="connsiteY466" fmla="*/ 6523476 h 6858000"/>
              <a:gd name="connsiteX467" fmla="*/ 2936636 w 12192000"/>
              <a:gd name="connsiteY467" fmla="*/ 6537341 h 6858000"/>
              <a:gd name="connsiteX468" fmla="*/ 2965093 w 12192000"/>
              <a:gd name="connsiteY468" fmla="*/ 6550164 h 6858000"/>
              <a:gd name="connsiteX469" fmla="*/ 2981247 w 12192000"/>
              <a:gd name="connsiteY469" fmla="*/ 6539288 h 6858000"/>
              <a:gd name="connsiteX470" fmla="*/ 3096484 w 12192000"/>
              <a:gd name="connsiteY470" fmla="*/ 6447127 h 6858000"/>
              <a:gd name="connsiteX471" fmla="*/ 3112637 w 12192000"/>
              <a:gd name="connsiteY471" fmla="*/ 6436252 h 6858000"/>
              <a:gd name="connsiteX472" fmla="*/ 3171589 w 12192000"/>
              <a:gd name="connsiteY472" fmla="*/ 6458907 h 6858000"/>
              <a:gd name="connsiteX473" fmla="*/ 3178265 w 12192000"/>
              <a:gd name="connsiteY473" fmla="*/ 6494089 h 6858000"/>
              <a:gd name="connsiteX474" fmla="*/ 3185419 w 12192000"/>
              <a:gd name="connsiteY474" fmla="*/ 6531783 h 6858000"/>
              <a:gd name="connsiteX475" fmla="*/ 3250731 w 12192000"/>
              <a:gd name="connsiteY475" fmla="*/ 6519388 h 6858000"/>
              <a:gd name="connsiteX476" fmla="*/ 3310509 w 12192000"/>
              <a:gd name="connsiteY476" fmla="*/ 6560112 h 6858000"/>
              <a:gd name="connsiteX477" fmla="*/ 3360844 w 12192000"/>
              <a:gd name="connsiteY477" fmla="*/ 6592215 h 6858000"/>
              <a:gd name="connsiteX478" fmla="*/ 3404025 w 12192000"/>
              <a:gd name="connsiteY478" fmla="*/ 6586623 h 6858000"/>
              <a:gd name="connsiteX479" fmla="*/ 3479734 w 12192000"/>
              <a:gd name="connsiteY479" fmla="*/ 6587876 h 6858000"/>
              <a:gd name="connsiteX480" fmla="*/ 3489655 w 12192000"/>
              <a:gd name="connsiteY480" fmla="*/ 6599010 h 6858000"/>
              <a:gd name="connsiteX481" fmla="*/ 3515440 w 12192000"/>
              <a:gd name="connsiteY481" fmla="*/ 6680030 h 6858000"/>
              <a:gd name="connsiteX482" fmla="*/ 3535282 w 12192000"/>
              <a:gd name="connsiteY482" fmla="*/ 6702299 h 6858000"/>
              <a:gd name="connsiteX483" fmla="*/ 3546888 w 12192000"/>
              <a:gd name="connsiteY483" fmla="*/ 6694889 h 6858000"/>
              <a:gd name="connsiteX484" fmla="*/ 3537955 w 12192000"/>
              <a:gd name="connsiteY484" fmla="*/ 6634103 h 6858000"/>
              <a:gd name="connsiteX485" fmla="*/ 3551247 w 12192000"/>
              <a:gd name="connsiteY485" fmla="*/ 6608150 h 6858000"/>
              <a:gd name="connsiteX486" fmla="*/ 3589276 w 12192000"/>
              <a:gd name="connsiteY486" fmla="*/ 6616552 h 6858000"/>
              <a:gd name="connsiteX487" fmla="*/ 3616176 w 12192000"/>
              <a:gd name="connsiteY487" fmla="*/ 6634878 h 6858000"/>
              <a:gd name="connsiteX488" fmla="*/ 3610104 w 12192000"/>
              <a:gd name="connsiteY488" fmla="*/ 6589170 h 6858000"/>
              <a:gd name="connsiteX489" fmla="*/ 3615860 w 12192000"/>
              <a:gd name="connsiteY489" fmla="*/ 6564646 h 6858000"/>
              <a:gd name="connsiteX490" fmla="*/ 3639899 w 12192000"/>
              <a:gd name="connsiteY490" fmla="*/ 6567895 h 6858000"/>
              <a:gd name="connsiteX491" fmla="*/ 3661869 w 12192000"/>
              <a:gd name="connsiteY491" fmla="*/ 6628811 h 6858000"/>
              <a:gd name="connsiteX492" fmla="*/ 3706286 w 12192000"/>
              <a:gd name="connsiteY492" fmla="*/ 6753156 h 6858000"/>
              <a:gd name="connsiteX493" fmla="*/ 3710578 w 12192000"/>
              <a:gd name="connsiteY493" fmla="*/ 6775772 h 6858000"/>
              <a:gd name="connsiteX494" fmla="*/ 3723965 w 12192000"/>
              <a:gd name="connsiteY494" fmla="*/ 6791456 h 6858000"/>
              <a:gd name="connsiteX495" fmla="*/ 3738687 w 12192000"/>
              <a:gd name="connsiteY495" fmla="*/ 6773041 h 6858000"/>
              <a:gd name="connsiteX496" fmla="*/ 3737861 w 12192000"/>
              <a:gd name="connsiteY496" fmla="*/ 6754974 h 6858000"/>
              <a:gd name="connsiteX497" fmla="*/ 3716240 w 12192000"/>
              <a:gd name="connsiteY497" fmla="*/ 6709612 h 6858000"/>
              <a:gd name="connsiteX498" fmla="*/ 3703109 w 12192000"/>
              <a:gd name="connsiteY498" fmla="*/ 6667846 h 6858000"/>
              <a:gd name="connsiteX499" fmla="*/ 3695351 w 12192000"/>
              <a:gd name="connsiteY499" fmla="*/ 6640681 h 6858000"/>
              <a:gd name="connsiteX500" fmla="*/ 3681394 w 12192000"/>
              <a:gd name="connsiteY500" fmla="*/ 6580847 h 6858000"/>
              <a:gd name="connsiteX501" fmla="*/ 3693638 w 12192000"/>
              <a:gd name="connsiteY501" fmla="*/ 6508231 h 6858000"/>
              <a:gd name="connsiteX502" fmla="*/ 3729854 w 12192000"/>
              <a:gd name="connsiteY502" fmla="*/ 6548220 h 6858000"/>
              <a:gd name="connsiteX503" fmla="*/ 3771410 w 12192000"/>
              <a:gd name="connsiteY503" fmla="*/ 6657488 h 6858000"/>
              <a:gd name="connsiteX504" fmla="*/ 3803906 w 12192000"/>
              <a:gd name="connsiteY504" fmla="*/ 6719010 h 6858000"/>
              <a:gd name="connsiteX505" fmla="*/ 3827468 w 12192000"/>
              <a:gd name="connsiteY505" fmla="*/ 6719745 h 6858000"/>
              <a:gd name="connsiteX506" fmla="*/ 3829630 w 12192000"/>
              <a:gd name="connsiteY506" fmla="*/ 6703715 h 6858000"/>
              <a:gd name="connsiteX507" fmla="*/ 3780538 w 12192000"/>
              <a:gd name="connsiteY507" fmla="*/ 6595877 h 6858000"/>
              <a:gd name="connsiteX508" fmla="*/ 3763336 w 12192000"/>
              <a:gd name="connsiteY508" fmla="*/ 6560091 h 6858000"/>
              <a:gd name="connsiteX509" fmla="*/ 3766487 w 12192000"/>
              <a:gd name="connsiteY509" fmla="*/ 6494406 h 6858000"/>
              <a:gd name="connsiteX510" fmla="*/ 3756123 w 12192000"/>
              <a:gd name="connsiteY510" fmla="*/ 6426082 h 6858000"/>
              <a:gd name="connsiteX511" fmla="*/ 3746108 w 12192000"/>
              <a:gd name="connsiteY511" fmla="*/ 6373311 h 6858000"/>
              <a:gd name="connsiteX512" fmla="*/ 3764331 w 12192000"/>
              <a:gd name="connsiteY512" fmla="*/ 6304767 h 6858000"/>
              <a:gd name="connsiteX513" fmla="*/ 3795078 w 12192000"/>
              <a:gd name="connsiteY513" fmla="*/ 6288517 h 6858000"/>
              <a:gd name="connsiteX514" fmla="*/ 3830374 w 12192000"/>
              <a:gd name="connsiteY514" fmla="*/ 6268802 h 6858000"/>
              <a:gd name="connsiteX515" fmla="*/ 3885290 w 12192000"/>
              <a:gd name="connsiteY515" fmla="*/ 6242760 h 6858000"/>
              <a:gd name="connsiteX516" fmla="*/ 3994610 w 12192000"/>
              <a:gd name="connsiteY516" fmla="*/ 6242842 h 6858000"/>
              <a:gd name="connsiteX517" fmla="*/ 4037441 w 12192000"/>
              <a:gd name="connsiteY517" fmla="*/ 6221696 h 6858000"/>
              <a:gd name="connsiteX518" fmla="*/ 4132011 w 12192000"/>
              <a:gd name="connsiteY518" fmla="*/ 6089200 h 6858000"/>
              <a:gd name="connsiteX519" fmla="*/ 4182573 w 12192000"/>
              <a:gd name="connsiteY519" fmla="*/ 5944226 h 6858000"/>
              <a:gd name="connsiteX520" fmla="*/ 4215168 w 12192000"/>
              <a:gd name="connsiteY520" fmla="*/ 5841714 h 6858000"/>
              <a:gd name="connsiteX521" fmla="*/ 4284712 w 12192000"/>
              <a:gd name="connsiteY521" fmla="*/ 5755621 h 6858000"/>
              <a:gd name="connsiteX522" fmla="*/ 4327288 w 12192000"/>
              <a:gd name="connsiteY522" fmla="*/ 5760558 h 6858000"/>
              <a:gd name="connsiteX523" fmla="*/ 4353712 w 12192000"/>
              <a:gd name="connsiteY523" fmla="*/ 5776371 h 6858000"/>
              <a:gd name="connsiteX524" fmla="*/ 4399532 w 12192000"/>
              <a:gd name="connsiteY524" fmla="*/ 5757262 h 6858000"/>
              <a:gd name="connsiteX525" fmla="*/ 4406824 w 12192000"/>
              <a:gd name="connsiteY525" fmla="*/ 5739138 h 6858000"/>
              <a:gd name="connsiteX526" fmla="*/ 4415488 w 12192000"/>
              <a:gd name="connsiteY526" fmla="*/ 5748577 h 6858000"/>
              <a:gd name="connsiteX527" fmla="*/ 4454096 w 12192000"/>
              <a:gd name="connsiteY527" fmla="*/ 5769033 h 6858000"/>
              <a:gd name="connsiteX528" fmla="*/ 4524433 w 12192000"/>
              <a:gd name="connsiteY528" fmla="*/ 5755685 h 6858000"/>
              <a:gd name="connsiteX529" fmla="*/ 4546406 w 12192000"/>
              <a:gd name="connsiteY529" fmla="*/ 5733263 h 6858000"/>
              <a:gd name="connsiteX530" fmla="*/ 4556707 w 12192000"/>
              <a:gd name="connsiteY530" fmla="*/ 5735244 h 6858000"/>
              <a:gd name="connsiteX531" fmla="*/ 4565802 w 12192000"/>
              <a:gd name="connsiteY531" fmla="*/ 5728312 h 6858000"/>
              <a:gd name="connsiteX532" fmla="*/ 4616392 w 12192000"/>
              <a:gd name="connsiteY532" fmla="*/ 5734331 h 6858000"/>
              <a:gd name="connsiteX533" fmla="*/ 4678077 w 12192000"/>
              <a:gd name="connsiteY533" fmla="*/ 5785106 h 6858000"/>
              <a:gd name="connsiteX534" fmla="*/ 4717538 w 12192000"/>
              <a:gd name="connsiteY534" fmla="*/ 5801050 h 6858000"/>
              <a:gd name="connsiteX535" fmla="*/ 4750288 w 12192000"/>
              <a:gd name="connsiteY535" fmla="*/ 5836489 h 6858000"/>
              <a:gd name="connsiteX536" fmla="*/ 4766885 w 12192000"/>
              <a:gd name="connsiteY536" fmla="*/ 5882804 h 6858000"/>
              <a:gd name="connsiteX537" fmla="*/ 4761606 w 12192000"/>
              <a:gd name="connsiteY537" fmla="*/ 5909840 h 6858000"/>
              <a:gd name="connsiteX538" fmla="*/ 4756420 w 12192000"/>
              <a:gd name="connsiteY538" fmla="*/ 5978513 h 6858000"/>
              <a:gd name="connsiteX539" fmla="*/ 4785993 w 12192000"/>
              <a:gd name="connsiteY539" fmla="*/ 5928643 h 6858000"/>
              <a:gd name="connsiteX540" fmla="*/ 4806346 w 12192000"/>
              <a:gd name="connsiteY540" fmla="*/ 5898746 h 6858000"/>
              <a:gd name="connsiteX541" fmla="*/ 4820940 w 12192000"/>
              <a:gd name="connsiteY541" fmla="*/ 5893372 h 6858000"/>
              <a:gd name="connsiteX542" fmla="*/ 4862597 w 12192000"/>
              <a:gd name="connsiteY542" fmla="*/ 5838606 h 6858000"/>
              <a:gd name="connsiteX543" fmla="*/ 4916558 w 12192000"/>
              <a:gd name="connsiteY543" fmla="*/ 5807539 h 6858000"/>
              <a:gd name="connsiteX544" fmla="*/ 4937863 w 12192000"/>
              <a:gd name="connsiteY544" fmla="*/ 5782667 h 6858000"/>
              <a:gd name="connsiteX545" fmla="*/ 5021653 w 12192000"/>
              <a:gd name="connsiteY545" fmla="*/ 5675648 h 6858000"/>
              <a:gd name="connsiteX546" fmla="*/ 5039236 w 12192000"/>
              <a:gd name="connsiteY546" fmla="*/ 5672311 h 6858000"/>
              <a:gd name="connsiteX547" fmla="*/ 5041621 w 12192000"/>
              <a:gd name="connsiteY547" fmla="*/ 5684874 h 6858000"/>
              <a:gd name="connsiteX548" fmla="*/ 4971567 w 12192000"/>
              <a:gd name="connsiteY548" fmla="*/ 5823133 h 6858000"/>
              <a:gd name="connsiteX549" fmla="*/ 4961740 w 12192000"/>
              <a:gd name="connsiteY549" fmla="*/ 5853636 h 6858000"/>
              <a:gd name="connsiteX550" fmla="*/ 4998561 w 12192000"/>
              <a:gd name="connsiteY550" fmla="*/ 5883096 h 6858000"/>
              <a:gd name="connsiteX551" fmla="*/ 5022854 w 12192000"/>
              <a:gd name="connsiteY551" fmla="*/ 5860262 h 6858000"/>
              <a:gd name="connsiteX552" fmla="*/ 5039613 w 12192000"/>
              <a:gd name="connsiteY552" fmla="*/ 5838857 h 6858000"/>
              <a:gd name="connsiteX553" fmla="*/ 5050392 w 12192000"/>
              <a:gd name="connsiteY553" fmla="*/ 5813381 h 6858000"/>
              <a:gd name="connsiteX554" fmla="*/ 5073766 w 12192000"/>
              <a:gd name="connsiteY554" fmla="*/ 5730843 h 6858000"/>
              <a:gd name="connsiteX555" fmla="*/ 5088396 w 12192000"/>
              <a:gd name="connsiteY555" fmla="*/ 5670791 h 6858000"/>
              <a:gd name="connsiteX556" fmla="*/ 5108908 w 12192000"/>
              <a:gd name="connsiteY556" fmla="*/ 5573175 h 6858000"/>
              <a:gd name="connsiteX557" fmla="*/ 5109791 w 12192000"/>
              <a:gd name="connsiteY557" fmla="*/ 5566621 h 6858000"/>
              <a:gd name="connsiteX558" fmla="*/ 5142921 w 12192000"/>
              <a:gd name="connsiteY558" fmla="*/ 5566535 h 6858000"/>
              <a:gd name="connsiteX559" fmla="*/ 5190796 w 12192000"/>
              <a:gd name="connsiteY559" fmla="*/ 5554328 h 6858000"/>
              <a:gd name="connsiteX560" fmla="*/ 5208269 w 12192000"/>
              <a:gd name="connsiteY560" fmla="*/ 5542287 h 6858000"/>
              <a:gd name="connsiteX561" fmla="*/ 5207989 w 12192000"/>
              <a:gd name="connsiteY561" fmla="*/ 5543308 h 6858000"/>
              <a:gd name="connsiteX562" fmla="*/ 5211168 w 12192000"/>
              <a:gd name="connsiteY562" fmla="*/ 5577200 h 6858000"/>
              <a:gd name="connsiteX563" fmla="*/ 5220228 w 12192000"/>
              <a:gd name="connsiteY563" fmla="*/ 5624946 h 6858000"/>
              <a:gd name="connsiteX564" fmla="*/ 5263920 w 12192000"/>
              <a:gd name="connsiteY564" fmla="*/ 5567189 h 6858000"/>
              <a:gd name="connsiteX565" fmla="*/ 5288469 w 12192000"/>
              <a:gd name="connsiteY565" fmla="*/ 5518272 h 6858000"/>
              <a:gd name="connsiteX566" fmla="*/ 5297336 w 12192000"/>
              <a:gd name="connsiteY566" fmla="*/ 5509877 h 6858000"/>
              <a:gd name="connsiteX567" fmla="*/ 5300832 w 12192000"/>
              <a:gd name="connsiteY567" fmla="*/ 5514011 h 6858000"/>
              <a:gd name="connsiteX568" fmla="*/ 5362781 w 12192000"/>
              <a:gd name="connsiteY568" fmla="*/ 5510676 h 6858000"/>
              <a:gd name="connsiteX569" fmla="*/ 5379887 w 12192000"/>
              <a:gd name="connsiteY569" fmla="*/ 5504826 h 6858000"/>
              <a:gd name="connsiteX570" fmla="*/ 5514294 w 12192000"/>
              <a:gd name="connsiteY570" fmla="*/ 5554819 h 6858000"/>
              <a:gd name="connsiteX571" fmla="*/ 5599668 w 12192000"/>
              <a:gd name="connsiteY571" fmla="*/ 5593288 h 6858000"/>
              <a:gd name="connsiteX572" fmla="*/ 5706698 w 12192000"/>
              <a:gd name="connsiteY572" fmla="*/ 5622441 h 6858000"/>
              <a:gd name="connsiteX573" fmla="*/ 5724631 w 12192000"/>
              <a:gd name="connsiteY573" fmla="*/ 5634659 h 6858000"/>
              <a:gd name="connsiteX574" fmla="*/ 5756650 w 12192000"/>
              <a:gd name="connsiteY574" fmla="*/ 5693668 h 6858000"/>
              <a:gd name="connsiteX575" fmla="*/ 5766571 w 12192000"/>
              <a:gd name="connsiteY575" fmla="*/ 5704803 h 6858000"/>
              <a:gd name="connsiteX576" fmla="*/ 5874170 w 12192000"/>
              <a:gd name="connsiteY576" fmla="*/ 5778105 h 6858000"/>
              <a:gd name="connsiteX577" fmla="*/ 5888639 w 12192000"/>
              <a:gd name="connsiteY577" fmla="*/ 5785773 h 6858000"/>
              <a:gd name="connsiteX578" fmla="*/ 6022695 w 12192000"/>
              <a:gd name="connsiteY578" fmla="*/ 5820212 h 6858000"/>
              <a:gd name="connsiteX579" fmla="*/ 6151950 w 12192000"/>
              <a:gd name="connsiteY579" fmla="*/ 5884199 h 6858000"/>
              <a:gd name="connsiteX580" fmla="*/ 6211728 w 12192000"/>
              <a:gd name="connsiteY580" fmla="*/ 5924923 h 6858000"/>
              <a:gd name="connsiteX581" fmla="*/ 6215066 w 12192000"/>
              <a:gd name="connsiteY581" fmla="*/ 5942513 h 6858000"/>
              <a:gd name="connsiteX582" fmla="*/ 6211472 w 12192000"/>
              <a:gd name="connsiteY582" fmla="*/ 5951005 h 6858000"/>
              <a:gd name="connsiteX583" fmla="*/ 6249341 w 12192000"/>
              <a:gd name="connsiteY583" fmla="*/ 6027128 h 6858000"/>
              <a:gd name="connsiteX584" fmla="*/ 6313793 w 12192000"/>
              <a:gd name="connsiteY584" fmla="*/ 6051344 h 6858000"/>
              <a:gd name="connsiteX585" fmla="*/ 6275509 w 12192000"/>
              <a:gd name="connsiteY585" fmla="*/ 6069024 h 6858000"/>
              <a:gd name="connsiteX586" fmla="*/ 6237352 w 12192000"/>
              <a:gd name="connsiteY586" fmla="*/ 6073662 h 6858000"/>
              <a:gd name="connsiteX587" fmla="*/ 6226223 w 12192000"/>
              <a:gd name="connsiteY587" fmla="*/ 6083584 h 6858000"/>
              <a:gd name="connsiteX588" fmla="*/ 6181228 w 12192000"/>
              <a:gd name="connsiteY588" fmla="*/ 6120760 h 6858000"/>
              <a:gd name="connsiteX589" fmla="*/ 6102590 w 12192000"/>
              <a:gd name="connsiteY589" fmla="*/ 6213786 h 6858000"/>
              <a:gd name="connsiteX590" fmla="*/ 6100870 w 12192000"/>
              <a:gd name="connsiteY590" fmla="*/ 6287009 h 6858000"/>
              <a:gd name="connsiteX591" fmla="*/ 6162906 w 12192000"/>
              <a:gd name="connsiteY591" fmla="*/ 6353338 h 6858000"/>
              <a:gd name="connsiteX592" fmla="*/ 6168757 w 12192000"/>
              <a:gd name="connsiteY592" fmla="*/ 6370452 h 6858000"/>
              <a:gd name="connsiteX593" fmla="*/ 6172410 w 12192000"/>
              <a:gd name="connsiteY593" fmla="*/ 6458274 h 6858000"/>
              <a:gd name="connsiteX594" fmla="*/ 6257148 w 12192000"/>
              <a:gd name="connsiteY594" fmla="*/ 6561950 h 6858000"/>
              <a:gd name="connsiteX595" fmla="*/ 6322682 w 12192000"/>
              <a:gd name="connsiteY595" fmla="*/ 6578152 h 6858000"/>
              <a:gd name="connsiteX596" fmla="*/ 6442432 w 12192000"/>
              <a:gd name="connsiteY596" fmla="*/ 6537202 h 6858000"/>
              <a:gd name="connsiteX597" fmla="*/ 6501135 w 12192000"/>
              <a:gd name="connsiteY597" fmla="*/ 6380271 h 6858000"/>
              <a:gd name="connsiteX598" fmla="*/ 6497319 w 12192000"/>
              <a:gd name="connsiteY598" fmla="*/ 6360168 h 6858000"/>
              <a:gd name="connsiteX599" fmla="*/ 6502726 w 12192000"/>
              <a:gd name="connsiteY599" fmla="*/ 6320090 h 6858000"/>
              <a:gd name="connsiteX600" fmla="*/ 6534428 w 12192000"/>
              <a:gd name="connsiteY600" fmla="*/ 6308867 h 6858000"/>
              <a:gd name="connsiteX601" fmla="*/ 6655610 w 12192000"/>
              <a:gd name="connsiteY601" fmla="*/ 6275456 h 6858000"/>
              <a:gd name="connsiteX602" fmla="*/ 6676659 w 12192000"/>
              <a:gd name="connsiteY602" fmla="*/ 6276669 h 6858000"/>
              <a:gd name="connsiteX603" fmla="*/ 6664449 w 12192000"/>
              <a:gd name="connsiteY603" fmla="*/ 6294607 h 6858000"/>
              <a:gd name="connsiteX604" fmla="*/ 6655704 w 12192000"/>
              <a:gd name="connsiteY604" fmla="*/ 6317093 h 6858000"/>
              <a:gd name="connsiteX605" fmla="*/ 6585972 w 12192000"/>
              <a:gd name="connsiteY605" fmla="*/ 6319913 h 6858000"/>
              <a:gd name="connsiteX606" fmla="*/ 6576273 w 12192000"/>
              <a:gd name="connsiteY606" fmla="*/ 6337374 h 6858000"/>
              <a:gd name="connsiteX607" fmla="*/ 6589660 w 12192000"/>
              <a:gd name="connsiteY607" fmla="*/ 6353057 h 6858000"/>
              <a:gd name="connsiteX608" fmla="*/ 6672556 w 12192000"/>
              <a:gd name="connsiteY608" fmla="*/ 6337325 h 6858000"/>
              <a:gd name="connsiteX609" fmla="*/ 6703049 w 12192000"/>
              <a:gd name="connsiteY609" fmla="*/ 6347159 h 6858000"/>
              <a:gd name="connsiteX610" fmla="*/ 6675478 w 12192000"/>
              <a:gd name="connsiteY610" fmla="*/ 6448719 h 6858000"/>
              <a:gd name="connsiteX611" fmla="*/ 6602596 w 12192000"/>
              <a:gd name="connsiteY611" fmla="*/ 6517220 h 6858000"/>
              <a:gd name="connsiteX612" fmla="*/ 6577953 w 12192000"/>
              <a:gd name="connsiteY612" fmla="*/ 6524501 h 6858000"/>
              <a:gd name="connsiteX613" fmla="*/ 6561799 w 12192000"/>
              <a:gd name="connsiteY613" fmla="*/ 6535377 h 6858000"/>
              <a:gd name="connsiteX614" fmla="*/ 6543611 w 12192000"/>
              <a:gd name="connsiteY614" fmla="*/ 6549242 h 6858000"/>
              <a:gd name="connsiteX615" fmla="*/ 6572069 w 12192000"/>
              <a:gd name="connsiteY615" fmla="*/ 6562065 h 6858000"/>
              <a:gd name="connsiteX616" fmla="*/ 6588223 w 12192000"/>
              <a:gd name="connsiteY616" fmla="*/ 6551190 h 6858000"/>
              <a:gd name="connsiteX617" fmla="*/ 6703459 w 12192000"/>
              <a:gd name="connsiteY617" fmla="*/ 6459028 h 6858000"/>
              <a:gd name="connsiteX618" fmla="*/ 6719613 w 12192000"/>
              <a:gd name="connsiteY618" fmla="*/ 6448153 h 6858000"/>
              <a:gd name="connsiteX619" fmla="*/ 6778565 w 12192000"/>
              <a:gd name="connsiteY619" fmla="*/ 6470809 h 6858000"/>
              <a:gd name="connsiteX620" fmla="*/ 6785241 w 12192000"/>
              <a:gd name="connsiteY620" fmla="*/ 6505990 h 6858000"/>
              <a:gd name="connsiteX621" fmla="*/ 6792394 w 12192000"/>
              <a:gd name="connsiteY621" fmla="*/ 6543684 h 6858000"/>
              <a:gd name="connsiteX622" fmla="*/ 6857707 w 12192000"/>
              <a:gd name="connsiteY622" fmla="*/ 6531290 h 6858000"/>
              <a:gd name="connsiteX623" fmla="*/ 6917485 w 12192000"/>
              <a:gd name="connsiteY623" fmla="*/ 6572013 h 6858000"/>
              <a:gd name="connsiteX624" fmla="*/ 6967819 w 12192000"/>
              <a:gd name="connsiteY624" fmla="*/ 6604117 h 6858000"/>
              <a:gd name="connsiteX625" fmla="*/ 7011000 w 12192000"/>
              <a:gd name="connsiteY625" fmla="*/ 6598525 h 6858000"/>
              <a:gd name="connsiteX626" fmla="*/ 7086710 w 12192000"/>
              <a:gd name="connsiteY626" fmla="*/ 6599778 h 6858000"/>
              <a:gd name="connsiteX627" fmla="*/ 7096630 w 12192000"/>
              <a:gd name="connsiteY627" fmla="*/ 6610911 h 6858000"/>
              <a:gd name="connsiteX628" fmla="*/ 7122416 w 12192000"/>
              <a:gd name="connsiteY628" fmla="*/ 6691931 h 6858000"/>
              <a:gd name="connsiteX629" fmla="*/ 7142256 w 12192000"/>
              <a:gd name="connsiteY629" fmla="*/ 6714200 h 6858000"/>
              <a:gd name="connsiteX630" fmla="*/ 7153863 w 12192000"/>
              <a:gd name="connsiteY630" fmla="*/ 6706791 h 6858000"/>
              <a:gd name="connsiteX631" fmla="*/ 7144929 w 12192000"/>
              <a:gd name="connsiteY631" fmla="*/ 6646005 h 6858000"/>
              <a:gd name="connsiteX632" fmla="*/ 7158222 w 12192000"/>
              <a:gd name="connsiteY632" fmla="*/ 6620051 h 6858000"/>
              <a:gd name="connsiteX633" fmla="*/ 7196251 w 12192000"/>
              <a:gd name="connsiteY633" fmla="*/ 6628454 h 6858000"/>
              <a:gd name="connsiteX634" fmla="*/ 7223152 w 12192000"/>
              <a:gd name="connsiteY634" fmla="*/ 6646780 h 6858000"/>
              <a:gd name="connsiteX635" fmla="*/ 7217080 w 12192000"/>
              <a:gd name="connsiteY635" fmla="*/ 6601071 h 6858000"/>
              <a:gd name="connsiteX636" fmla="*/ 7222835 w 12192000"/>
              <a:gd name="connsiteY636" fmla="*/ 6576547 h 6858000"/>
              <a:gd name="connsiteX637" fmla="*/ 7246874 w 12192000"/>
              <a:gd name="connsiteY637" fmla="*/ 6579796 h 6858000"/>
              <a:gd name="connsiteX638" fmla="*/ 7268844 w 12192000"/>
              <a:gd name="connsiteY638" fmla="*/ 6640712 h 6858000"/>
              <a:gd name="connsiteX639" fmla="*/ 7313262 w 12192000"/>
              <a:gd name="connsiteY639" fmla="*/ 6765057 h 6858000"/>
              <a:gd name="connsiteX640" fmla="*/ 7317554 w 12192000"/>
              <a:gd name="connsiteY640" fmla="*/ 6787673 h 6858000"/>
              <a:gd name="connsiteX641" fmla="*/ 7330940 w 12192000"/>
              <a:gd name="connsiteY641" fmla="*/ 6803357 h 6858000"/>
              <a:gd name="connsiteX642" fmla="*/ 7345663 w 12192000"/>
              <a:gd name="connsiteY642" fmla="*/ 6784943 h 6858000"/>
              <a:gd name="connsiteX643" fmla="*/ 7344837 w 12192000"/>
              <a:gd name="connsiteY643" fmla="*/ 6766875 h 6858000"/>
              <a:gd name="connsiteX644" fmla="*/ 7323216 w 12192000"/>
              <a:gd name="connsiteY644" fmla="*/ 6721514 h 6858000"/>
              <a:gd name="connsiteX645" fmla="*/ 7310084 w 12192000"/>
              <a:gd name="connsiteY645" fmla="*/ 6679747 h 6858000"/>
              <a:gd name="connsiteX646" fmla="*/ 7302327 w 12192000"/>
              <a:gd name="connsiteY646" fmla="*/ 6652582 h 6858000"/>
              <a:gd name="connsiteX647" fmla="*/ 7288369 w 12192000"/>
              <a:gd name="connsiteY647" fmla="*/ 6592749 h 6858000"/>
              <a:gd name="connsiteX648" fmla="*/ 7300614 w 12192000"/>
              <a:gd name="connsiteY648" fmla="*/ 6520133 h 6858000"/>
              <a:gd name="connsiteX649" fmla="*/ 7336830 w 12192000"/>
              <a:gd name="connsiteY649" fmla="*/ 6560121 h 6858000"/>
              <a:gd name="connsiteX650" fmla="*/ 7378386 w 12192000"/>
              <a:gd name="connsiteY650" fmla="*/ 6669389 h 6858000"/>
              <a:gd name="connsiteX651" fmla="*/ 7410881 w 12192000"/>
              <a:gd name="connsiteY651" fmla="*/ 6730911 h 6858000"/>
              <a:gd name="connsiteX652" fmla="*/ 7434443 w 12192000"/>
              <a:gd name="connsiteY652" fmla="*/ 6731647 h 6858000"/>
              <a:gd name="connsiteX653" fmla="*/ 7436606 w 12192000"/>
              <a:gd name="connsiteY653" fmla="*/ 6715615 h 6858000"/>
              <a:gd name="connsiteX654" fmla="*/ 7387514 w 12192000"/>
              <a:gd name="connsiteY654" fmla="*/ 6607778 h 6858000"/>
              <a:gd name="connsiteX655" fmla="*/ 7370312 w 12192000"/>
              <a:gd name="connsiteY655" fmla="*/ 6571992 h 6858000"/>
              <a:gd name="connsiteX656" fmla="*/ 7373462 w 12192000"/>
              <a:gd name="connsiteY656" fmla="*/ 6506308 h 6858000"/>
              <a:gd name="connsiteX657" fmla="*/ 7363098 w 12192000"/>
              <a:gd name="connsiteY657" fmla="*/ 6437983 h 6858000"/>
              <a:gd name="connsiteX658" fmla="*/ 7353084 w 12192000"/>
              <a:gd name="connsiteY658" fmla="*/ 6385212 h 6858000"/>
              <a:gd name="connsiteX659" fmla="*/ 7371305 w 12192000"/>
              <a:gd name="connsiteY659" fmla="*/ 6316668 h 6858000"/>
              <a:gd name="connsiteX660" fmla="*/ 7402054 w 12192000"/>
              <a:gd name="connsiteY660" fmla="*/ 6300419 h 6858000"/>
              <a:gd name="connsiteX661" fmla="*/ 7437350 w 12192000"/>
              <a:gd name="connsiteY661" fmla="*/ 6280703 h 6858000"/>
              <a:gd name="connsiteX662" fmla="*/ 7492265 w 12192000"/>
              <a:gd name="connsiteY662" fmla="*/ 6254662 h 6858000"/>
              <a:gd name="connsiteX663" fmla="*/ 7601585 w 12192000"/>
              <a:gd name="connsiteY663" fmla="*/ 6254743 h 6858000"/>
              <a:gd name="connsiteX664" fmla="*/ 7644416 w 12192000"/>
              <a:gd name="connsiteY664" fmla="*/ 6233598 h 6858000"/>
              <a:gd name="connsiteX665" fmla="*/ 7738986 w 12192000"/>
              <a:gd name="connsiteY665" fmla="*/ 6101101 h 6858000"/>
              <a:gd name="connsiteX666" fmla="*/ 7789549 w 12192000"/>
              <a:gd name="connsiteY666" fmla="*/ 5956128 h 6858000"/>
              <a:gd name="connsiteX667" fmla="*/ 7822144 w 12192000"/>
              <a:gd name="connsiteY667" fmla="*/ 5853615 h 6858000"/>
              <a:gd name="connsiteX668" fmla="*/ 7891688 w 12192000"/>
              <a:gd name="connsiteY668" fmla="*/ 5767522 h 6858000"/>
              <a:gd name="connsiteX669" fmla="*/ 7934264 w 12192000"/>
              <a:gd name="connsiteY669" fmla="*/ 5772460 h 6858000"/>
              <a:gd name="connsiteX670" fmla="*/ 7960688 w 12192000"/>
              <a:gd name="connsiteY670" fmla="*/ 5788272 h 6858000"/>
              <a:gd name="connsiteX671" fmla="*/ 8006508 w 12192000"/>
              <a:gd name="connsiteY671" fmla="*/ 5769163 h 6858000"/>
              <a:gd name="connsiteX672" fmla="*/ 8030708 w 12192000"/>
              <a:gd name="connsiteY672" fmla="*/ 5704692 h 6858000"/>
              <a:gd name="connsiteX673" fmla="*/ 8054142 w 12192000"/>
              <a:gd name="connsiteY673" fmla="*/ 5718469 h 6858000"/>
              <a:gd name="connsiteX674" fmla="*/ 8163683 w 12192000"/>
              <a:gd name="connsiteY674" fmla="*/ 5747145 h 6858000"/>
              <a:gd name="connsiteX675" fmla="*/ 8172778 w 12192000"/>
              <a:gd name="connsiteY675" fmla="*/ 5740213 h 6858000"/>
              <a:gd name="connsiteX676" fmla="*/ 8223367 w 12192000"/>
              <a:gd name="connsiteY676" fmla="*/ 5746232 h 6858000"/>
              <a:gd name="connsiteX677" fmla="*/ 8285053 w 12192000"/>
              <a:gd name="connsiteY677" fmla="*/ 5797008 h 6858000"/>
              <a:gd name="connsiteX678" fmla="*/ 8324513 w 12192000"/>
              <a:gd name="connsiteY678" fmla="*/ 5812951 h 6858000"/>
              <a:gd name="connsiteX679" fmla="*/ 8357263 w 12192000"/>
              <a:gd name="connsiteY679" fmla="*/ 5848390 h 6858000"/>
              <a:gd name="connsiteX680" fmla="*/ 8373860 w 12192000"/>
              <a:gd name="connsiteY680" fmla="*/ 5894705 h 6858000"/>
              <a:gd name="connsiteX681" fmla="*/ 8368581 w 12192000"/>
              <a:gd name="connsiteY681" fmla="*/ 5921741 h 6858000"/>
              <a:gd name="connsiteX682" fmla="*/ 8363396 w 12192000"/>
              <a:gd name="connsiteY682" fmla="*/ 5990414 h 6858000"/>
              <a:gd name="connsiteX683" fmla="*/ 8392969 w 12192000"/>
              <a:gd name="connsiteY683" fmla="*/ 5940544 h 6858000"/>
              <a:gd name="connsiteX684" fmla="*/ 8413321 w 12192000"/>
              <a:gd name="connsiteY684" fmla="*/ 5910647 h 6858000"/>
              <a:gd name="connsiteX685" fmla="*/ 8427916 w 12192000"/>
              <a:gd name="connsiteY685" fmla="*/ 5905274 h 6858000"/>
              <a:gd name="connsiteX686" fmla="*/ 8469572 w 12192000"/>
              <a:gd name="connsiteY686" fmla="*/ 5850508 h 6858000"/>
              <a:gd name="connsiteX687" fmla="*/ 8523533 w 12192000"/>
              <a:gd name="connsiteY687" fmla="*/ 5819439 h 6858000"/>
              <a:gd name="connsiteX688" fmla="*/ 8544838 w 12192000"/>
              <a:gd name="connsiteY688" fmla="*/ 5794569 h 6858000"/>
              <a:gd name="connsiteX689" fmla="*/ 8628627 w 12192000"/>
              <a:gd name="connsiteY689" fmla="*/ 5687549 h 6858000"/>
              <a:gd name="connsiteX690" fmla="*/ 8646211 w 12192000"/>
              <a:gd name="connsiteY690" fmla="*/ 5684211 h 6858000"/>
              <a:gd name="connsiteX691" fmla="*/ 8648597 w 12192000"/>
              <a:gd name="connsiteY691" fmla="*/ 5696776 h 6858000"/>
              <a:gd name="connsiteX692" fmla="*/ 8578542 w 12192000"/>
              <a:gd name="connsiteY692" fmla="*/ 5835034 h 6858000"/>
              <a:gd name="connsiteX693" fmla="*/ 8568716 w 12192000"/>
              <a:gd name="connsiteY693" fmla="*/ 5865537 h 6858000"/>
              <a:gd name="connsiteX694" fmla="*/ 8605536 w 12192000"/>
              <a:gd name="connsiteY694" fmla="*/ 5894997 h 6858000"/>
              <a:gd name="connsiteX695" fmla="*/ 8629830 w 12192000"/>
              <a:gd name="connsiteY695" fmla="*/ 5872163 h 6858000"/>
              <a:gd name="connsiteX696" fmla="*/ 8646588 w 12192000"/>
              <a:gd name="connsiteY696" fmla="*/ 5850758 h 6858000"/>
              <a:gd name="connsiteX697" fmla="*/ 8657368 w 12192000"/>
              <a:gd name="connsiteY697" fmla="*/ 5825283 h 6858000"/>
              <a:gd name="connsiteX698" fmla="*/ 8680743 w 12192000"/>
              <a:gd name="connsiteY698" fmla="*/ 5742744 h 6858000"/>
              <a:gd name="connsiteX699" fmla="*/ 8695370 w 12192000"/>
              <a:gd name="connsiteY699" fmla="*/ 5682693 h 6858000"/>
              <a:gd name="connsiteX700" fmla="*/ 8715884 w 12192000"/>
              <a:gd name="connsiteY700" fmla="*/ 5585077 h 6858000"/>
              <a:gd name="connsiteX701" fmla="*/ 8724398 w 12192000"/>
              <a:gd name="connsiteY701" fmla="*/ 5521955 h 6858000"/>
              <a:gd name="connsiteX702" fmla="*/ 8730411 w 12192000"/>
              <a:gd name="connsiteY702" fmla="*/ 5459998 h 6858000"/>
              <a:gd name="connsiteX703" fmla="*/ 8752920 w 12192000"/>
              <a:gd name="connsiteY703" fmla="*/ 5469969 h 6858000"/>
              <a:gd name="connsiteX704" fmla="*/ 8816783 w 12192000"/>
              <a:gd name="connsiteY704" fmla="*/ 5503084 h 6858000"/>
              <a:gd name="connsiteX705" fmla="*/ 8831469 w 12192000"/>
              <a:gd name="connsiteY705" fmla="*/ 5510017 h 6858000"/>
              <a:gd name="connsiteX706" fmla="*/ 8823805 w 12192000"/>
              <a:gd name="connsiteY706" fmla="*/ 5522942 h 6858000"/>
              <a:gd name="connsiteX707" fmla="*/ 8818143 w 12192000"/>
              <a:gd name="connsiteY707" fmla="*/ 5589101 h 6858000"/>
              <a:gd name="connsiteX708" fmla="*/ 8827204 w 12192000"/>
              <a:gd name="connsiteY708" fmla="*/ 5636847 h 6858000"/>
              <a:gd name="connsiteX709" fmla="*/ 8870895 w 12192000"/>
              <a:gd name="connsiteY709" fmla="*/ 5579090 h 6858000"/>
              <a:gd name="connsiteX710" fmla="*/ 8883990 w 12192000"/>
              <a:gd name="connsiteY710" fmla="*/ 5538164 h 6858000"/>
              <a:gd name="connsiteX711" fmla="*/ 8886471 w 12192000"/>
              <a:gd name="connsiteY711" fmla="*/ 5536434 h 6858000"/>
              <a:gd name="connsiteX712" fmla="*/ 8913589 w 12192000"/>
              <a:gd name="connsiteY712" fmla="*/ 5552076 h 6858000"/>
              <a:gd name="connsiteX713" fmla="*/ 8941951 w 12192000"/>
              <a:gd name="connsiteY713" fmla="*/ 5574680 h 6858000"/>
              <a:gd name="connsiteX714" fmla="*/ 8945290 w 12192000"/>
              <a:gd name="connsiteY714" fmla="*/ 5592270 h 6858000"/>
              <a:gd name="connsiteX715" fmla="*/ 8941697 w 12192000"/>
              <a:gd name="connsiteY715" fmla="*/ 5600762 h 6858000"/>
              <a:gd name="connsiteX716" fmla="*/ 8979565 w 12192000"/>
              <a:gd name="connsiteY716" fmla="*/ 5676885 h 6858000"/>
              <a:gd name="connsiteX717" fmla="*/ 9044018 w 12192000"/>
              <a:gd name="connsiteY717" fmla="*/ 5701102 h 6858000"/>
              <a:gd name="connsiteX718" fmla="*/ 9005733 w 12192000"/>
              <a:gd name="connsiteY718" fmla="*/ 5718781 h 6858000"/>
              <a:gd name="connsiteX719" fmla="*/ 8967576 w 12192000"/>
              <a:gd name="connsiteY719" fmla="*/ 5723418 h 6858000"/>
              <a:gd name="connsiteX720" fmla="*/ 8956446 w 12192000"/>
              <a:gd name="connsiteY720" fmla="*/ 5733341 h 6858000"/>
              <a:gd name="connsiteX721" fmla="*/ 8911452 w 12192000"/>
              <a:gd name="connsiteY721" fmla="*/ 5770517 h 6858000"/>
              <a:gd name="connsiteX722" fmla="*/ 8832814 w 12192000"/>
              <a:gd name="connsiteY722" fmla="*/ 5863543 h 6858000"/>
              <a:gd name="connsiteX723" fmla="*/ 8831095 w 12192000"/>
              <a:gd name="connsiteY723" fmla="*/ 5936765 h 6858000"/>
              <a:gd name="connsiteX724" fmla="*/ 8893129 w 12192000"/>
              <a:gd name="connsiteY724" fmla="*/ 6003095 h 6858000"/>
              <a:gd name="connsiteX725" fmla="*/ 8898980 w 12192000"/>
              <a:gd name="connsiteY725" fmla="*/ 6020209 h 6858000"/>
              <a:gd name="connsiteX726" fmla="*/ 8902634 w 12192000"/>
              <a:gd name="connsiteY726" fmla="*/ 6108031 h 6858000"/>
              <a:gd name="connsiteX727" fmla="*/ 8987371 w 12192000"/>
              <a:gd name="connsiteY727" fmla="*/ 6211708 h 6858000"/>
              <a:gd name="connsiteX728" fmla="*/ 9052905 w 12192000"/>
              <a:gd name="connsiteY728" fmla="*/ 6227908 h 6858000"/>
              <a:gd name="connsiteX729" fmla="*/ 9172655 w 12192000"/>
              <a:gd name="connsiteY729" fmla="*/ 6186959 h 6858000"/>
              <a:gd name="connsiteX730" fmla="*/ 9231358 w 12192000"/>
              <a:gd name="connsiteY730" fmla="*/ 6030028 h 6858000"/>
              <a:gd name="connsiteX731" fmla="*/ 9227543 w 12192000"/>
              <a:gd name="connsiteY731" fmla="*/ 6009924 h 6858000"/>
              <a:gd name="connsiteX732" fmla="*/ 9232950 w 12192000"/>
              <a:gd name="connsiteY732" fmla="*/ 5969847 h 6858000"/>
              <a:gd name="connsiteX733" fmla="*/ 9264653 w 12192000"/>
              <a:gd name="connsiteY733" fmla="*/ 5958624 h 6858000"/>
              <a:gd name="connsiteX734" fmla="*/ 9385833 w 12192000"/>
              <a:gd name="connsiteY734" fmla="*/ 5925213 h 6858000"/>
              <a:gd name="connsiteX735" fmla="*/ 9406883 w 12192000"/>
              <a:gd name="connsiteY735" fmla="*/ 5926425 h 6858000"/>
              <a:gd name="connsiteX736" fmla="*/ 9394673 w 12192000"/>
              <a:gd name="connsiteY736" fmla="*/ 5944363 h 6858000"/>
              <a:gd name="connsiteX737" fmla="*/ 9385928 w 12192000"/>
              <a:gd name="connsiteY737" fmla="*/ 5966850 h 6858000"/>
              <a:gd name="connsiteX738" fmla="*/ 9316196 w 12192000"/>
              <a:gd name="connsiteY738" fmla="*/ 5969669 h 6858000"/>
              <a:gd name="connsiteX739" fmla="*/ 9306497 w 12192000"/>
              <a:gd name="connsiteY739" fmla="*/ 5987131 h 6858000"/>
              <a:gd name="connsiteX740" fmla="*/ 9319883 w 12192000"/>
              <a:gd name="connsiteY740" fmla="*/ 6002814 h 6858000"/>
              <a:gd name="connsiteX741" fmla="*/ 9402780 w 12192000"/>
              <a:gd name="connsiteY741" fmla="*/ 5987083 h 6858000"/>
              <a:gd name="connsiteX742" fmla="*/ 9433274 w 12192000"/>
              <a:gd name="connsiteY742" fmla="*/ 5996916 h 6858000"/>
              <a:gd name="connsiteX743" fmla="*/ 9405702 w 12192000"/>
              <a:gd name="connsiteY743" fmla="*/ 6098475 h 6858000"/>
              <a:gd name="connsiteX744" fmla="*/ 9332820 w 12192000"/>
              <a:gd name="connsiteY744" fmla="*/ 6166978 h 6858000"/>
              <a:gd name="connsiteX745" fmla="*/ 9308176 w 12192000"/>
              <a:gd name="connsiteY745" fmla="*/ 6174258 h 6858000"/>
              <a:gd name="connsiteX746" fmla="*/ 9292023 w 12192000"/>
              <a:gd name="connsiteY746" fmla="*/ 6185133 h 6858000"/>
              <a:gd name="connsiteX747" fmla="*/ 9273835 w 12192000"/>
              <a:gd name="connsiteY747" fmla="*/ 6198999 h 6858000"/>
              <a:gd name="connsiteX748" fmla="*/ 9302293 w 12192000"/>
              <a:gd name="connsiteY748" fmla="*/ 6211822 h 6858000"/>
              <a:gd name="connsiteX749" fmla="*/ 9318446 w 12192000"/>
              <a:gd name="connsiteY749" fmla="*/ 6200946 h 6858000"/>
              <a:gd name="connsiteX750" fmla="*/ 9433684 w 12192000"/>
              <a:gd name="connsiteY750" fmla="*/ 6108786 h 6858000"/>
              <a:gd name="connsiteX751" fmla="*/ 9449836 w 12192000"/>
              <a:gd name="connsiteY751" fmla="*/ 6097909 h 6858000"/>
              <a:gd name="connsiteX752" fmla="*/ 9508788 w 12192000"/>
              <a:gd name="connsiteY752" fmla="*/ 6120566 h 6858000"/>
              <a:gd name="connsiteX753" fmla="*/ 9515464 w 12192000"/>
              <a:gd name="connsiteY753" fmla="*/ 6155747 h 6858000"/>
              <a:gd name="connsiteX754" fmla="*/ 9522619 w 12192000"/>
              <a:gd name="connsiteY754" fmla="*/ 6193441 h 6858000"/>
              <a:gd name="connsiteX755" fmla="*/ 9587930 w 12192000"/>
              <a:gd name="connsiteY755" fmla="*/ 6181047 h 6858000"/>
              <a:gd name="connsiteX756" fmla="*/ 9647708 w 12192000"/>
              <a:gd name="connsiteY756" fmla="*/ 6221771 h 6858000"/>
              <a:gd name="connsiteX757" fmla="*/ 9698043 w 12192000"/>
              <a:gd name="connsiteY757" fmla="*/ 6253873 h 6858000"/>
              <a:gd name="connsiteX758" fmla="*/ 9741224 w 12192000"/>
              <a:gd name="connsiteY758" fmla="*/ 6248282 h 6858000"/>
              <a:gd name="connsiteX759" fmla="*/ 9816934 w 12192000"/>
              <a:gd name="connsiteY759" fmla="*/ 6249534 h 6858000"/>
              <a:gd name="connsiteX760" fmla="*/ 9826855 w 12192000"/>
              <a:gd name="connsiteY760" fmla="*/ 6260669 h 6858000"/>
              <a:gd name="connsiteX761" fmla="*/ 9852639 w 12192000"/>
              <a:gd name="connsiteY761" fmla="*/ 6341688 h 6858000"/>
              <a:gd name="connsiteX762" fmla="*/ 9872481 w 12192000"/>
              <a:gd name="connsiteY762" fmla="*/ 6363957 h 6858000"/>
              <a:gd name="connsiteX763" fmla="*/ 9884086 w 12192000"/>
              <a:gd name="connsiteY763" fmla="*/ 6356547 h 6858000"/>
              <a:gd name="connsiteX764" fmla="*/ 9875154 w 12192000"/>
              <a:gd name="connsiteY764" fmla="*/ 6295761 h 6858000"/>
              <a:gd name="connsiteX765" fmla="*/ 9888445 w 12192000"/>
              <a:gd name="connsiteY765" fmla="*/ 6269808 h 6858000"/>
              <a:gd name="connsiteX766" fmla="*/ 9926475 w 12192000"/>
              <a:gd name="connsiteY766" fmla="*/ 6278211 h 6858000"/>
              <a:gd name="connsiteX767" fmla="*/ 9953375 w 12192000"/>
              <a:gd name="connsiteY767" fmla="*/ 6296537 h 6858000"/>
              <a:gd name="connsiteX768" fmla="*/ 9947303 w 12192000"/>
              <a:gd name="connsiteY768" fmla="*/ 6250828 h 6858000"/>
              <a:gd name="connsiteX769" fmla="*/ 9953059 w 12192000"/>
              <a:gd name="connsiteY769" fmla="*/ 6226305 h 6858000"/>
              <a:gd name="connsiteX770" fmla="*/ 9977099 w 12192000"/>
              <a:gd name="connsiteY770" fmla="*/ 6229553 h 6858000"/>
              <a:gd name="connsiteX771" fmla="*/ 9999069 w 12192000"/>
              <a:gd name="connsiteY771" fmla="*/ 6290469 h 6858000"/>
              <a:gd name="connsiteX772" fmla="*/ 10043485 w 12192000"/>
              <a:gd name="connsiteY772" fmla="*/ 6414815 h 6858000"/>
              <a:gd name="connsiteX773" fmla="*/ 10047777 w 12192000"/>
              <a:gd name="connsiteY773" fmla="*/ 6437431 h 6858000"/>
              <a:gd name="connsiteX774" fmla="*/ 10061163 w 12192000"/>
              <a:gd name="connsiteY774" fmla="*/ 6453114 h 6858000"/>
              <a:gd name="connsiteX775" fmla="*/ 10075886 w 12192000"/>
              <a:gd name="connsiteY775" fmla="*/ 6434699 h 6858000"/>
              <a:gd name="connsiteX776" fmla="*/ 10075060 w 12192000"/>
              <a:gd name="connsiteY776" fmla="*/ 6416632 h 6858000"/>
              <a:gd name="connsiteX777" fmla="*/ 10053439 w 12192000"/>
              <a:gd name="connsiteY777" fmla="*/ 6371270 h 6858000"/>
              <a:gd name="connsiteX778" fmla="*/ 10040309 w 12192000"/>
              <a:gd name="connsiteY778" fmla="*/ 6329504 h 6858000"/>
              <a:gd name="connsiteX779" fmla="*/ 10032550 w 12192000"/>
              <a:gd name="connsiteY779" fmla="*/ 6302339 h 6858000"/>
              <a:gd name="connsiteX780" fmla="*/ 10018593 w 12192000"/>
              <a:gd name="connsiteY780" fmla="*/ 6242505 h 6858000"/>
              <a:gd name="connsiteX781" fmla="*/ 10030837 w 12192000"/>
              <a:gd name="connsiteY781" fmla="*/ 6169890 h 6858000"/>
              <a:gd name="connsiteX782" fmla="*/ 10067053 w 12192000"/>
              <a:gd name="connsiteY782" fmla="*/ 6209879 h 6858000"/>
              <a:gd name="connsiteX783" fmla="*/ 10108609 w 12192000"/>
              <a:gd name="connsiteY783" fmla="*/ 6319146 h 6858000"/>
              <a:gd name="connsiteX784" fmla="*/ 10141105 w 12192000"/>
              <a:gd name="connsiteY784" fmla="*/ 6380668 h 6858000"/>
              <a:gd name="connsiteX785" fmla="*/ 10164666 w 12192000"/>
              <a:gd name="connsiteY785" fmla="*/ 6381404 h 6858000"/>
              <a:gd name="connsiteX786" fmla="*/ 10166829 w 12192000"/>
              <a:gd name="connsiteY786" fmla="*/ 6365373 h 6858000"/>
              <a:gd name="connsiteX787" fmla="*/ 10117737 w 12192000"/>
              <a:gd name="connsiteY787" fmla="*/ 6257535 h 6858000"/>
              <a:gd name="connsiteX788" fmla="*/ 10100536 w 12192000"/>
              <a:gd name="connsiteY788" fmla="*/ 6221748 h 6858000"/>
              <a:gd name="connsiteX789" fmla="*/ 10103686 w 12192000"/>
              <a:gd name="connsiteY789" fmla="*/ 6156065 h 6858000"/>
              <a:gd name="connsiteX790" fmla="*/ 10093322 w 12192000"/>
              <a:gd name="connsiteY790" fmla="*/ 6087739 h 6858000"/>
              <a:gd name="connsiteX791" fmla="*/ 10083307 w 12192000"/>
              <a:gd name="connsiteY791" fmla="*/ 6034968 h 6858000"/>
              <a:gd name="connsiteX792" fmla="*/ 10101530 w 12192000"/>
              <a:gd name="connsiteY792" fmla="*/ 5966425 h 6858000"/>
              <a:gd name="connsiteX793" fmla="*/ 10132278 w 12192000"/>
              <a:gd name="connsiteY793" fmla="*/ 5950176 h 6858000"/>
              <a:gd name="connsiteX794" fmla="*/ 10167574 w 12192000"/>
              <a:gd name="connsiteY794" fmla="*/ 5930461 h 6858000"/>
              <a:gd name="connsiteX795" fmla="*/ 10222490 w 12192000"/>
              <a:gd name="connsiteY795" fmla="*/ 5904419 h 6858000"/>
              <a:gd name="connsiteX796" fmla="*/ 10331808 w 12192000"/>
              <a:gd name="connsiteY796" fmla="*/ 5904501 h 6858000"/>
              <a:gd name="connsiteX797" fmla="*/ 10374640 w 12192000"/>
              <a:gd name="connsiteY797" fmla="*/ 5883355 h 6858000"/>
              <a:gd name="connsiteX798" fmla="*/ 10469210 w 12192000"/>
              <a:gd name="connsiteY798" fmla="*/ 5750857 h 6858000"/>
              <a:gd name="connsiteX799" fmla="*/ 10519773 w 12192000"/>
              <a:gd name="connsiteY799" fmla="*/ 5605884 h 6858000"/>
              <a:gd name="connsiteX800" fmla="*/ 10552368 w 12192000"/>
              <a:gd name="connsiteY800" fmla="*/ 5503372 h 6858000"/>
              <a:gd name="connsiteX801" fmla="*/ 10621911 w 12192000"/>
              <a:gd name="connsiteY801" fmla="*/ 5417280 h 6858000"/>
              <a:gd name="connsiteX802" fmla="*/ 10664488 w 12192000"/>
              <a:gd name="connsiteY802" fmla="*/ 5422216 h 6858000"/>
              <a:gd name="connsiteX803" fmla="*/ 10690911 w 12192000"/>
              <a:gd name="connsiteY803" fmla="*/ 5438030 h 6858000"/>
              <a:gd name="connsiteX804" fmla="*/ 10736732 w 12192000"/>
              <a:gd name="connsiteY804" fmla="*/ 5418919 h 6858000"/>
              <a:gd name="connsiteX805" fmla="*/ 10760931 w 12192000"/>
              <a:gd name="connsiteY805" fmla="*/ 5354449 h 6858000"/>
              <a:gd name="connsiteX806" fmla="*/ 10784367 w 12192000"/>
              <a:gd name="connsiteY806" fmla="*/ 5368225 h 6858000"/>
              <a:gd name="connsiteX807" fmla="*/ 10893907 w 12192000"/>
              <a:gd name="connsiteY807" fmla="*/ 5396903 h 6858000"/>
              <a:gd name="connsiteX808" fmla="*/ 10903001 w 12192000"/>
              <a:gd name="connsiteY808" fmla="*/ 5389969 h 6858000"/>
              <a:gd name="connsiteX809" fmla="*/ 10953591 w 12192000"/>
              <a:gd name="connsiteY809" fmla="*/ 5395990 h 6858000"/>
              <a:gd name="connsiteX810" fmla="*/ 11015277 w 12192000"/>
              <a:gd name="connsiteY810" fmla="*/ 5446765 h 6858000"/>
              <a:gd name="connsiteX811" fmla="*/ 11054737 w 12192000"/>
              <a:gd name="connsiteY811" fmla="*/ 5462707 h 6858000"/>
              <a:gd name="connsiteX812" fmla="*/ 11087487 w 12192000"/>
              <a:gd name="connsiteY812" fmla="*/ 5498147 h 6858000"/>
              <a:gd name="connsiteX813" fmla="*/ 11104085 w 12192000"/>
              <a:gd name="connsiteY813" fmla="*/ 5544462 h 6858000"/>
              <a:gd name="connsiteX814" fmla="*/ 11098805 w 12192000"/>
              <a:gd name="connsiteY814" fmla="*/ 5571498 h 6858000"/>
              <a:gd name="connsiteX815" fmla="*/ 11093620 w 12192000"/>
              <a:gd name="connsiteY815" fmla="*/ 5640172 h 6858000"/>
              <a:gd name="connsiteX816" fmla="*/ 11123193 w 12192000"/>
              <a:gd name="connsiteY816" fmla="*/ 5590300 h 6858000"/>
              <a:gd name="connsiteX817" fmla="*/ 11143544 w 12192000"/>
              <a:gd name="connsiteY817" fmla="*/ 5560404 h 6858000"/>
              <a:gd name="connsiteX818" fmla="*/ 11158139 w 12192000"/>
              <a:gd name="connsiteY818" fmla="*/ 5555031 h 6858000"/>
              <a:gd name="connsiteX819" fmla="*/ 11199797 w 12192000"/>
              <a:gd name="connsiteY819" fmla="*/ 5500264 h 6858000"/>
              <a:gd name="connsiteX820" fmla="*/ 11253757 w 12192000"/>
              <a:gd name="connsiteY820" fmla="*/ 5469197 h 6858000"/>
              <a:gd name="connsiteX821" fmla="*/ 11275063 w 12192000"/>
              <a:gd name="connsiteY821" fmla="*/ 5444326 h 6858000"/>
              <a:gd name="connsiteX822" fmla="*/ 11358852 w 12192000"/>
              <a:gd name="connsiteY822" fmla="*/ 5337305 h 6858000"/>
              <a:gd name="connsiteX823" fmla="*/ 11376435 w 12192000"/>
              <a:gd name="connsiteY823" fmla="*/ 5333969 h 6858000"/>
              <a:gd name="connsiteX824" fmla="*/ 11378820 w 12192000"/>
              <a:gd name="connsiteY824" fmla="*/ 5346533 h 6858000"/>
              <a:gd name="connsiteX825" fmla="*/ 11308767 w 12192000"/>
              <a:gd name="connsiteY825" fmla="*/ 5484792 h 6858000"/>
              <a:gd name="connsiteX826" fmla="*/ 11298940 w 12192000"/>
              <a:gd name="connsiteY826" fmla="*/ 5515294 h 6858000"/>
              <a:gd name="connsiteX827" fmla="*/ 11335761 w 12192000"/>
              <a:gd name="connsiteY827" fmla="*/ 5544754 h 6858000"/>
              <a:gd name="connsiteX828" fmla="*/ 11360054 w 12192000"/>
              <a:gd name="connsiteY828" fmla="*/ 5521920 h 6858000"/>
              <a:gd name="connsiteX829" fmla="*/ 11376812 w 12192000"/>
              <a:gd name="connsiteY829" fmla="*/ 5500516 h 6858000"/>
              <a:gd name="connsiteX830" fmla="*/ 11387592 w 12192000"/>
              <a:gd name="connsiteY830" fmla="*/ 5475039 h 6858000"/>
              <a:gd name="connsiteX831" fmla="*/ 11410966 w 12192000"/>
              <a:gd name="connsiteY831" fmla="*/ 5392501 h 6858000"/>
              <a:gd name="connsiteX832" fmla="*/ 11425594 w 12192000"/>
              <a:gd name="connsiteY832" fmla="*/ 5332449 h 6858000"/>
              <a:gd name="connsiteX833" fmla="*/ 11446107 w 12192000"/>
              <a:gd name="connsiteY833" fmla="*/ 5234834 h 6858000"/>
              <a:gd name="connsiteX834" fmla="*/ 11460896 w 12192000"/>
              <a:gd name="connsiteY834" fmla="*/ 5107063 h 6858000"/>
              <a:gd name="connsiteX835" fmla="*/ 11484842 w 12192000"/>
              <a:gd name="connsiteY835" fmla="*/ 5068675 h 6858000"/>
              <a:gd name="connsiteX836" fmla="*/ 11501122 w 12192000"/>
              <a:gd name="connsiteY836" fmla="*/ 5044758 h 6858000"/>
              <a:gd name="connsiteX837" fmla="*/ 11518612 w 12192000"/>
              <a:gd name="connsiteY837" fmla="*/ 4999784 h 6858000"/>
              <a:gd name="connsiteX838" fmla="*/ 11569484 w 12192000"/>
              <a:gd name="connsiteY838" fmla="*/ 5130714 h 6858000"/>
              <a:gd name="connsiteX839" fmla="*/ 11554030 w 12192000"/>
              <a:gd name="connsiteY839" fmla="*/ 5172699 h 6858000"/>
              <a:gd name="connsiteX840" fmla="*/ 11548368 w 12192000"/>
              <a:gd name="connsiteY840" fmla="*/ 5238859 h 6858000"/>
              <a:gd name="connsiteX841" fmla="*/ 11557429 w 12192000"/>
              <a:gd name="connsiteY841" fmla="*/ 5286604 h 6858000"/>
              <a:gd name="connsiteX842" fmla="*/ 11601119 w 12192000"/>
              <a:gd name="connsiteY842" fmla="*/ 5228848 h 6858000"/>
              <a:gd name="connsiteX843" fmla="*/ 11625669 w 12192000"/>
              <a:gd name="connsiteY843" fmla="*/ 5179931 h 6858000"/>
              <a:gd name="connsiteX844" fmla="*/ 11640997 w 12192000"/>
              <a:gd name="connsiteY844" fmla="*/ 5150987 h 6858000"/>
              <a:gd name="connsiteX845" fmla="*/ 11655148 w 12192000"/>
              <a:gd name="connsiteY845" fmla="*/ 5088423 h 6858000"/>
              <a:gd name="connsiteX846" fmla="*/ 11661286 w 12192000"/>
              <a:gd name="connsiteY846" fmla="*/ 5024777 h 6858000"/>
              <a:gd name="connsiteX847" fmla="*/ 11680685 w 12192000"/>
              <a:gd name="connsiteY847" fmla="*/ 4989854 h 6858000"/>
              <a:gd name="connsiteX848" fmla="*/ 11694836 w 12192000"/>
              <a:gd name="connsiteY848" fmla="*/ 4927290 h 6858000"/>
              <a:gd name="connsiteX849" fmla="*/ 11656203 w 12192000"/>
              <a:gd name="connsiteY849" fmla="*/ 4929415 h 6858000"/>
              <a:gd name="connsiteX850" fmla="*/ 11627999 w 12192000"/>
              <a:gd name="connsiteY850" fmla="*/ 4890509 h 6858000"/>
              <a:gd name="connsiteX851" fmla="*/ 11609717 w 12192000"/>
              <a:gd name="connsiteY851" fmla="*/ 4862737 h 6858000"/>
              <a:gd name="connsiteX852" fmla="*/ 11590224 w 12192000"/>
              <a:gd name="connsiteY852" fmla="*/ 4856023 h 6858000"/>
              <a:gd name="connsiteX853" fmla="*/ 11606378 w 12192000"/>
              <a:gd name="connsiteY853" fmla="*/ 4845147 h 6858000"/>
              <a:gd name="connsiteX854" fmla="*/ 11614170 w 12192000"/>
              <a:gd name="connsiteY854" fmla="*/ 4817635 h 6858000"/>
              <a:gd name="connsiteX855" fmla="*/ 11592294 w 12192000"/>
              <a:gd name="connsiteY855" fmla="*/ 4798355 h 6858000"/>
              <a:gd name="connsiteX856" fmla="*/ 11541006 w 12192000"/>
              <a:gd name="connsiteY856" fmla="*/ 4761227 h 6858000"/>
              <a:gd name="connsiteX857" fmla="*/ 11531213 w 12192000"/>
              <a:gd name="connsiteY857" fmla="*/ 4737052 h 6858000"/>
              <a:gd name="connsiteX858" fmla="*/ 11627588 w 12192000"/>
              <a:gd name="connsiteY858" fmla="*/ 4778640 h 6858000"/>
              <a:gd name="connsiteX859" fmla="*/ 11639544 w 12192000"/>
              <a:gd name="connsiteY859" fmla="*/ 4786785 h 6858000"/>
              <a:gd name="connsiteX860" fmla="*/ 11657128 w 12192000"/>
              <a:gd name="connsiteY860" fmla="*/ 4783448 h 6858000"/>
              <a:gd name="connsiteX861" fmla="*/ 11654268 w 12192000"/>
              <a:gd name="connsiteY861" fmla="*/ 4768371 h 6858000"/>
              <a:gd name="connsiteX862" fmla="*/ 11594967 w 12192000"/>
              <a:gd name="connsiteY862" fmla="*/ 4730159 h 6858000"/>
              <a:gd name="connsiteX863" fmla="*/ 11565460 w 12192000"/>
              <a:gd name="connsiteY863" fmla="*/ 4670674 h 6858000"/>
              <a:gd name="connsiteX864" fmla="*/ 11590009 w 12192000"/>
              <a:gd name="connsiteY864" fmla="*/ 4621757 h 6858000"/>
              <a:gd name="connsiteX865" fmla="*/ 11623874 w 12192000"/>
              <a:gd name="connsiteY865" fmla="*/ 4594503 h 6858000"/>
              <a:gd name="connsiteX866" fmla="*/ 11642351 w 12192000"/>
              <a:gd name="connsiteY866" fmla="*/ 4499877 h 6858000"/>
              <a:gd name="connsiteX867" fmla="*/ 11628172 w 12192000"/>
              <a:gd name="connsiteY867" fmla="*/ 4411448 h 6858000"/>
              <a:gd name="connsiteX868" fmla="*/ 11665410 w 12192000"/>
              <a:gd name="connsiteY868" fmla="*/ 4347106 h 6858000"/>
              <a:gd name="connsiteX869" fmla="*/ 11705507 w 12192000"/>
              <a:gd name="connsiteY869" fmla="*/ 4297842 h 6858000"/>
              <a:gd name="connsiteX870" fmla="*/ 11710181 w 12192000"/>
              <a:gd name="connsiteY870" fmla="*/ 4281334 h 6858000"/>
              <a:gd name="connsiteX871" fmla="*/ 11674476 w 12192000"/>
              <a:gd name="connsiteY871" fmla="*/ 4189180 h 6858000"/>
              <a:gd name="connsiteX872" fmla="*/ 11660647 w 12192000"/>
              <a:gd name="connsiteY872" fmla="*/ 4116306 h 6858000"/>
              <a:gd name="connsiteX873" fmla="*/ 11698709 w 12192000"/>
              <a:gd name="connsiteY873" fmla="*/ 4070032 h 6858000"/>
              <a:gd name="connsiteX874" fmla="*/ 11755311 w 12192000"/>
              <a:gd name="connsiteY874" fmla="*/ 4025445 h 6858000"/>
              <a:gd name="connsiteX875" fmla="*/ 11739794 w 12192000"/>
              <a:gd name="connsiteY875" fmla="*/ 3971114 h 6858000"/>
              <a:gd name="connsiteX876" fmla="*/ 11694356 w 12192000"/>
              <a:gd name="connsiteY876" fmla="*/ 3951100 h 6858000"/>
              <a:gd name="connsiteX877" fmla="*/ 11645836 w 12192000"/>
              <a:gd name="connsiteY877" fmla="*/ 3887413 h 6858000"/>
              <a:gd name="connsiteX878" fmla="*/ 11640113 w 12192000"/>
              <a:gd name="connsiteY878" fmla="*/ 3857258 h 6858000"/>
              <a:gd name="connsiteX879" fmla="*/ 11654009 w 12192000"/>
              <a:gd name="connsiteY879" fmla="*/ 3820776 h 6858000"/>
              <a:gd name="connsiteX880" fmla="*/ 11679861 w 12192000"/>
              <a:gd name="connsiteY880" fmla="*/ 3792439 h 6858000"/>
              <a:gd name="connsiteX881" fmla="*/ 11654808 w 12192000"/>
              <a:gd name="connsiteY881" fmla="*/ 3687850 h 6858000"/>
              <a:gd name="connsiteX882" fmla="*/ 11601102 w 12192000"/>
              <a:gd name="connsiteY882" fmla="*/ 3692835 h 6858000"/>
              <a:gd name="connsiteX883" fmla="*/ 11599799 w 12192000"/>
              <a:gd name="connsiteY883" fmla="*/ 3672255 h 6858000"/>
              <a:gd name="connsiteX884" fmla="*/ 11594204 w 12192000"/>
              <a:gd name="connsiteY884" fmla="*/ 3629059 h 6858000"/>
              <a:gd name="connsiteX885" fmla="*/ 11579165 w 12192000"/>
              <a:gd name="connsiteY885" fmla="*/ 3577241 h 6858000"/>
              <a:gd name="connsiteX886" fmla="*/ 11623334 w 12192000"/>
              <a:gd name="connsiteY886" fmla="*/ 3521997 h 6858000"/>
              <a:gd name="connsiteX887" fmla="*/ 11746328 w 12192000"/>
              <a:gd name="connsiteY887" fmla="*/ 3457002 h 6858000"/>
              <a:gd name="connsiteX888" fmla="*/ 11782706 w 12192000"/>
              <a:gd name="connsiteY888" fmla="*/ 3429271 h 6858000"/>
              <a:gd name="connsiteX889" fmla="*/ 11787032 w 12192000"/>
              <a:gd name="connsiteY889" fmla="*/ 3397209 h 6858000"/>
              <a:gd name="connsiteX890" fmla="*/ 11758096 w 12192000"/>
              <a:gd name="connsiteY890" fmla="*/ 3381872 h 6858000"/>
              <a:gd name="connsiteX891" fmla="*/ 11714310 w 12192000"/>
              <a:gd name="connsiteY891" fmla="*/ 3397993 h 6858000"/>
              <a:gd name="connsiteX892" fmla="*/ 11658569 w 12192000"/>
              <a:gd name="connsiteY892" fmla="*/ 3405967 h 6858000"/>
              <a:gd name="connsiteX893" fmla="*/ 11633926 w 12192000"/>
              <a:gd name="connsiteY893" fmla="*/ 3413248 h 6858000"/>
              <a:gd name="connsiteX894" fmla="*/ 11596467 w 12192000"/>
              <a:gd name="connsiteY894" fmla="*/ 3448993 h 6858000"/>
              <a:gd name="connsiteX895" fmla="*/ 11564288 w 12192000"/>
              <a:gd name="connsiteY895" fmla="*/ 3457704 h 6858000"/>
              <a:gd name="connsiteX896" fmla="*/ 11614818 w 12192000"/>
              <a:gd name="connsiteY896" fmla="*/ 3367408 h 6858000"/>
              <a:gd name="connsiteX897" fmla="*/ 11623212 w 12192000"/>
              <a:gd name="connsiteY897" fmla="*/ 3329367 h 6858000"/>
              <a:gd name="connsiteX898" fmla="*/ 11621305 w 12192000"/>
              <a:gd name="connsiteY898" fmla="*/ 3319316 h 6858000"/>
              <a:gd name="connsiteX899" fmla="*/ 11626638 w 12192000"/>
              <a:gd name="connsiteY899" fmla="*/ 3229137 h 6858000"/>
              <a:gd name="connsiteX900" fmla="*/ 11625521 w 12192000"/>
              <a:gd name="connsiteY900" fmla="*/ 3224951 h 6858000"/>
              <a:gd name="connsiteX901" fmla="*/ 11626480 w 12192000"/>
              <a:gd name="connsiteY901" fmla="*/ 3223266 h 6858000"/>
              <a:gd name="connsiteX902" fmla="*/ 11644378 w 12192000"/>
              <a:gd name="connsiteY902" fmla="*/ 3161879 h 6858000"/>
              <a:gd name="connsiteX903" fmla="*/ 11669947 w 12192000"/>
              <a:gd name="connsiteY903" fmla="*/ 3131186 h 6858000"/>
              <a:gd name="connsiteX904" fmla="*/ 11695516 w 12192000"/>
              <a:gd name="connsiteY904" fmla="*/ 3072358 h 6858000"/>
              <a:gd name="connsiteX905" fmla="*/ 11657162 w 12192000"/>
              <a:gd name="connsiteY905" fmla="*/ 3067242 h 6858000"/>
              <a:gd name="connsiteX906" fmla="*/ 11636708 w 12192000"/>
              <a:gd name="connsiteY906" fmla="*/ 3023760 h 6858000"/>
              <a:gd name="connsiteX907" fmla="*/ 11623925 w 12192000"/>
              <a:gd name="connsiteY907" fmla="*/ 2993067 h 6858000"/>
              <a:gd name="connsiteX908" fmla="*/ 11606028 w 12192000"/>
              <a:gd name="connsiteY908" fmla="*/ 2982836 h 6858000"/>
              <a:gd name="connsiteX909" fmla="*/ 11623924 w 12192000"/>
              <a:gd name="connsiteY909" fmla="*/ 2975163 h 6858000"/>
              <a:gd name="connsiteX910" fmla="*/ 11636708 w 12192000"/>
              <a:gd name="connsiteY910" fmla="*/ 2949585 h 6858000"/>
              <a:gd name="connsiteX911" fmla="*/ 11618810 w 12192000"/>
              <a:gd name="connsiteY911" fmla="*/ 2926565 h 6858000"/>
              <a:gd name="connsiteX912" fmla="*/ 11591281 w 12192000"/>
              <a:gd name="connsiteY912" fmla="*/ 2916750 h 6858000"/>
              <a:gd name="connsiteX913" fmla="*/ 11609966 w 12192000"/>
              <a:gd name="connsiteY913" fmla="*/ 2889301 h 6858000"/>
              <a:gd name="connsiteX914" fmla="*/ 11615397 w 12192000"/>
              <a:gd name="connsiteY914" fmla="*/ 2881324 h 6858000"/>
              <a:gd name="connsiteX915" fmla="*/ 11615614 w 12192000"/>
              <a:gd name="connsiteY915" fmla="*/ 2881484 h 6858000"/>
              <a:gd name="connsiteX916" fmla="*/ 11657162 w 12192000"/>
              <a:gd name="connsiteY916" fmla="*/ 2913776 h 6858000"/>
              <a:gd name="connsiteX917" fmla="*/ 11667390 w 12192000"/>
              <a:gd name="connsiteY917" fmla="*/ 2924008 h 6858000"/>
              <a:gd name="connsiteX918" fmla="*/ 11685288 w 12192000"/>
              <a:gd name="connsiteY918" fmla="*/ 2924008 h 6858000"/>
              <a:gd name="connsiteX919" fmla="*/ 11685288 w 12192000"/>
              <a:gd name="connsiteY919" fmla="*/ 2908661 h 6858000"/>
              <a:gd name="connsiteX920" fmla="*/ 11659720 w 12192000"/>
              <a:gd name="connsiteY920" fmla="*/ 2883403 h 6858000"/>
              <a:gd name="connsiteX921" fmla="*/ 11640829 w 12192000"/>
              <a:gd name="connsiteY921" fmla="*/ 2866158 h 6858000"/>
              <a:gd name="connsiteX922" fmla="*/ 11645791 w 12192000"/>
              <a:gd name="connsiteY922" fmla="*/ 2860373 h 6858000"/>
              <a:gd name="connsiteX923" fmla="*/ 11670160 w 12192000"/>
              <a:gd name="connsiteY923" fmla="*/ 2836223 h 6858000"/>
              <a:gd name="connsiteX924" fmla="*/ 11668381 w 12192000"/>
              <a:gd name="connsiteY924" fmla="*/ 2813130 h 6858000"/>
              <a:gd name="connsiteX925" fmla="*/ 11648412 w 12192000"/>
              <a:gd name="connsiteY925" fmla="*/ 2803902 h 6858000"/>
              <a:gd name="connsiteX926" fmla="*/ 11656552 w 12192000"/>
              <a:gd name="connsiteY926" fmla="*/ 2791944 h 6858000"/>
              <a:gd name="connsiteX927" fmla="*/ 11668892 w 12192000"/>
              <a:gd name="connsiteY927" fmla="*/ 2760965 h 6858000"/>
              <a:gd name="connsiteX928" fmla="*/ 11661593 w 12192000"/>
              <a:gd name="connsiteY928" fmla="*/ 2747392 h 6858000"/>
              <a:gd name="connsiteX929" fmla="*/ 11668668 w 12192000"/>
              <a:gd name="connsiteY929" fmla="*/ 2744325 h 6858000"/>
              <a:gd name="connsiteX930" fmla="*/ 11687845 w 12192000"/>
              <a:gd name="connsiteY930" fmla="*/ 2732175 h 6858000"/>
              <a:gd name="connsiteX931" fmla="*/ 11723641 w 12192000"/>
              <a:gd name="connsiteY931" fmla="*/ 2642654 h 6858000"/>
              <a:gd name="connsiteX932" fmla="*/ 11726198 w 12192000"/>
              <a:gd name="connsiteY932" fmla="*/ 2553131 h 6858000"/>
              <a:gd name="connsiteX933" fmla="*/ 11774777 w 12192000"/>
              <a:gd name="connsiteY933" fmla="*/ 2496861 h 6858000"/>
              <a:gd name="connsiteX934" fmla="*/ 11823358 w 12192000"/>
              <a:gd name="connsiteY934" fmla="*/ 2455936 h 6858000"/>
              <a:gd name="connsiteX935" fmla="*/ 11831028 w 12192000"/>
              <a:gd name="connsiteY935" fmla="*/ 2440589 h 6858000"/>
              <a:gd name="connsiteX936" fmla="*/ 11813131 w 12192000"/>
              <a:gd name="connsiteY936" fmla="*/ 2343394 h 6858000"/>
              <a:gd name="connsiteX937" fmla="*/ 11813130 w 12192000"/>
              <a:gd name="connsiteY937" fmla="*/ 2269220 h 6858000"/>
              <a:gd name="connsiteX938" fmla="*/ 11859154 w 12192000"/>
              <a:gd name="connsiteY938" fmla="*/ 2230853 h 6858000"/>
              <a:gd name="connsiteX939" fmla="*/ 11923075 w 12192000"/>
              <a:gd name="connsiteY939" fmla="*/ 2197602 h 6858000"/>
              <a:gd name="connsiteX940" fmla="*/ 11917961 w 12192000"/>
              <a:gd name="connsiteY940" fmla="*/ 2141331 h 6858000"/>
              <a:gd name="connsiteX941" fmla="*/ 11877052 w 12192000"/>
              <a:gd name="connsiteY941" fmla="*/ 2113197 h 6858000"/>
              <a:gd name="connsiteX942" fmla="*/ 11841256 w 12192000"/>
              <a:gd name="connsiteY942" fmla="*/ 2041578 h 6858000"/>
              <a:gd name="connsiteX943" fmla="*/ 11841257 w 12192000"/>
              <a:gd name="connsiteY943" fmla="*/ 2010885 h 6858000"/>
              <a:gd name="connsiteX944" fmla="*/ 11861710 w 12192000"/>
              <a:gd name="connsiteY944" fmla="*/ 1977634 h 6858000"/>
              <a:gd name="connsiteX945" fmla="*/ 11892392 w 12192000"/>
              <a:gd name="connsiteY945" fmla="*/ 1954614 h 6858000"/>
              <a:gd name="connsiteX946" fmla="*/ 11887279 w 12192000"/>
              <a:gd name="connsiteY946" fmla="*/ 1847188 h 6858000"/>
              <a:gd name="connsiteX947" fmla="*/ 11833586 w 12192000"/>
              <a:gd name="connsiteY947" fmla="*/ 1842073 h 6858000"/>
              <a:gd name="connsiteX948" fmla="*/ 11836142 w 12192000"/>
              <a:gd name="connsiteY948" fmla="*/ 1821610 h 6858000"/>
              <a:gd name="connsiteX949" fmla="*/ 11838699 w 12192000"/>
              <a:gd name="connsiteY949" fmla="*/ 1778128 h 6858000"/>
              <a:gd name="connsiteX950" fmla="*/ 11833585 w 12192000"/>
              <a:gd name="connsiteY950" fmla="*/ 1724416 h 6858000"/>
              <a:gd name="connsiteX951" fmla="*/ 11887279 w 12192000"/>
              <a:gd name="connsiteY951" fmla="*/ 1678375 h 6858000"/>
              <a:gd name="connsiteX952" fmla="*/ 12020236 w 12192000"/>
              <a:gd name="connsiteY952" fmla="*/ 1637451 h 6858000"/>
              <a:gd name="connsiteX953" fmla="*/ 12061144 w 12192000"/>
              <a:gd name="connsiteY953" fmla="*/ 1616989 h 6858000"/>
              <a:gd name="connsiteX954" fmla="*/ 12071373 w 12192000"/>
              <a:gd name="connsiteY954" fmla="*/ 1586296 h 6858000"/>
              <a:gd name="connsiteX955" fmla="*/ 12045803 w 12192000"/>
              <a:gd name="connsiteY955" fmla="*/ 1565834 h 6858000"/>
              <a:gd name="connsiteX956" fmla="*/ 11999780 w 12192000"/>
              <a:gd name="connsiteY956" fmla="*/ 1573507 h 6858000"/>
              <a:gd name="connsiteX957" fmla="*/ 11943530 w 12192000"/>
              <a:gd name="connsiteY957" fmla="*/ 1570949 h 6858000"/>
              <a:gd name="connsiteX958" fmla="*/ 11917961 w 12192000"/>
              <a:gd name="connsiteY958" fmla="*/ 1573507 h 6858000"/>
              <a:gd name="connsiteX959" fmla="*/ 11874495 w 12192000"/>
              <a:gd name="connsiteY959" fmla="*/ 1601642 h 6858000"/>
              <a:gd name="connsiteX960" fmla="*/ 11841256 w 12192000"/>
              <a:gd name="connsiteY960" fmla="*/ 1604200 h 6858000"/>
              <a:gd name="connsiteX961" fmla="*/ 11907734 w 12192000"/>
              <a:gd name="connsiteY961" fmla="*/ 1524909 h 6858000"/>
              <a:gd name="connsiteX962" fmla="*/ 11923076 w 12192000"/>
              <a:gd name="connsiteY962" fmla="*/ 1489101 h 6858000"/>
              <a:gd name="connsiteX963" fmla="*/ 11923075 w 12192000"/>
              <a:gd name="connsiteY963" fmla="*/ 1478870 h 6858000"/>
              <a:gd name="connsiteX964" fmla="*/ 11938416 w 12192000"/>
              <a:gd name="connsiteY964" fmla="*/ 1299826 h 6858000"/>
              <a:gd name="connsiteX965" fmla="*/ 11935859 w 12192000"/>
              <a:gd name="connsiteY965" fmla="*/ 1294710 h 6858000"/>
              <a:gd name="connsiteX966" fmla="*/ 11930745 w 12192000"/>
              <a:gd name="connsiteY966" fmla="*/ 1215420 h 6858000"/>
              <a:gd name="connsiteX967" fmla="*/ 11923075 w 12192000"/>
              <a:gd name="connsiteY967" fmla="*/ 1125898 h 6858000"/>
              <a:gd name="connsiteX968" fmla="*/ 11958870 w 12192000"/>
              <a:gd name="connsiteY968" fmla="*/ 1087532 h 6858000"/>
              <a:gd name="connsiteX969" fmla="*/ 11992110 w 12192000"/>
              <a:gd name="connsiteY969" fmla="*/ 1054280 h 6858000"/>
              <a:gd name="connsiteX970" fmla="*/ 12002337 w 12192000"/>
              <a:gd name="connsiteY970" fmla="*/ 1044049 h 6858000"/>
              <a:gd name="connsiteX971" fmla="*/ 12061145 w 12192000"/>
              <a:gd name="connsiteY971" fmla="*/ 1013357 h 6858000"/>
              <a:gd name="connsiteX972" fmla="*/ 12063702 w 12192000"/>
              <a:gd name="connsiteY972" fmla="*/ 990336 h 6858000"/>
              <a:gd name="connsiteX973" fmla="*/ 12045803 w 12192000"/>
              <a:gd name="connsiteY973" fmla="*/ 977548 h 6858000"/>
              <a:gd name="connsiteX974" fmla="*/ 12056031 w 12192000"/>
              <a:gd name="connsiteY974" fmla="*/ 967317 h 6858000"/>
              <a:gd name="connsiteX975" fmla="*/ 12073929 w 12192000"/>
              <a:gd name="connsiteY975" fmla="*/ 939181 h 6858000"/>
              <a:gd name="connsiteX976" fmla="*/ 12058588 w 12192000"/>
              <a:gd name="connsiteY976" fmla="*/ 890583 h 6858000"/>
              <a:gd name="connsiteX977" fmla="*/ 12004894 w 12192000"/>
              <a:gd name="connsiteY977" fmla="*/ 857332 h 6858000"/>
              <a:gd name="connsiteX978" fmla="*/ 11958870 w 12192000"/>
              <a:gd name="connsiteY978" fmla="*/ 862448 h 6858000"/>
              <a:gd name="connsiteX979" fmla="*/ 11912849 w 12192000"/>
              <a:gd name="connsiteY979" fmla="*/ 918718 h 6858000"/>
              <a:gd name="connsiteX980" fmla="*/ 11915404 w 12192000"/>
              <a:gd name="connsiteY980" fmla="*/ 941739 h 6858000"/>
              <a:gd name="connsiteX981" fmla="*/ 11940973 w 12192000"/>
              <a:gd name="connsiteY981" fmla="*/ 987779 h 6858000"/>
              <a:gd name="connsiteX982" fmla="*/ 11871938 w 12192000"/>
              <a:gd name="connsiteY982" fmla="*/ 1054281 h 6858000"/>
              <a:gd name="connsiteX983" fmla="*/ 11813131 w 12192000"/>
              <a:gd name="connsiteY983" fmla="*/ 1013356 h 6858000"/>
              <a:gd name="connsiteX984" fmla="*/ 11731311 w 12192000"/>
              <a:gd name="connsiteY984" fmla="*/ 944297 h 6858000"/>
              <a:gd name="connsiteX985" fmla="*/ 11705743 w 12192000"/>
              <a:gd name="connsiteY985" fmla="*/ 934065 h 6858000"/>
              <a:gd name="connsiteX986" fmla="*/ 11662276 w 12192000"/>
              <a:gd name="connsiteY986" fmla="*/ 951970 h 6858000"/>
              <a:gd name="connsiteX987" fmla="*/ 11644378 w 12192000"/>
              <a:gd name="connsiteY987" fmla="*/ 969875 h 6858000"/>
              <a:gd name="connsiteX988" fmla="*/ 11583014 w 12192000"/>
              <a:gd name="connsiteY988" fmla="*/ 1051723 h 6858000"/>
              <a:gd name="connsiteX989" fmla="*/ 11565116 w 12192000"/>
              <a:gd name="connsiteY989" fmla="*/ 1051723 h 6858000"/>
              <a:gd name="connsiteX990" fmla="*/ 11526763 w 12192000"/>
              <a:gd name="connsiteY990" fmla="*/ 1003126 h 6858000"/>
              <a:gd name="connsiteX991" fmla="*/ 11462842 w 12192000"/>
              <a:gd name="connsiteY991" fmla="*/ 1072185 h 6858000"/>
              <a:gd name="connsiteX992" fmla="*/ 11442387 w 12192000"/>
              <a:gd name="connsiteY992" fmla="*/ 1100321 h 6858000"/>
              <a:gd name="connsiteX993" fmla="*/ 11434717 w 12192000"/>
              <a:gd name="connsiteY993" fmla="*/ 1105436 h 6858000"/>
              <a:gd name="connsiteX994" fmla="*/ 11352899 w 12192000"/>
              <a:gd name="connsiteY994" fmla="*/ 1084973 h 6858000"/>
              <a:gd name="connsiteX995" fmla="*/ 11242953 w 12192000"/>
              <a:gd name="connsiteY995" fmla="*/ 964759 h 6858000"/>
              <a:gd name="connsiteX996" fmla="*/ 11237842 w 12192000"/>
              <a:gd name="connsiteY996" fmla="*/ 939181 h 6858000"/>
              <a:gd name="connsiteX997" fmla="*/ 11248069 w 12192000"/>
              <a:gd name="connsiteY997" fmla="*/ 880352 h 6858000"/>
              <a:gd name="connsiteX998" fmla="*/ 11240396 w 12192000"/>
              <a:gd name="connsiteY998" fmla="*/ 857332 h 6858000"/>
              <a:gd name="connsiteX999" fmla="*/ 11196930 w 12192000"/>
              <a:gd name="connsiteY999" fmla="*/ 742233 h 6858000"/>
              <a:gd name="connsiteX1000" fmla="*/ 11191816 w 12192000"/>
              <a:gd name="connsiteY1000" fmla="*/ 729444 h 6858000"/>
              <a:gd name="connsiteX1001" fmla="*/ 11166248 w 12192000"/>
              <a:gd name="connsiteY1001" fmla="*/ 778041 h 6858000"/>
              <a:gd name="connsiteX1002" fmla="*/ 11104885 w 12192000"/>
              <a:gd name="connsiteY1002" fmla="*/ 911046 h 6858000"/>
              <a:gd name="connsiteX1003" fmla="*/ 11058860 w 12192000"/>
              <a:gd name="connsiteY1003" fmla="*/ 941739 h 6858000"/>
              <a:gd name="connsiteX1004" fmla="*/ 10920790 w 12192000"/>
              <a:gd name="connsiteY1004" fmla="*/ 911045 h 6858000"/>
              <a:gd name="connsiteX1005" fmla="*/ 10900336 w 12192000"/>
              <a:gd name="connsiteY1005" fmla="*/ 867564 h 6858000"/>
              <a:gd name="connsiteX1006" fmla="*/ 10887552 w 12192000"/>
              <a:gd name="connsiteY1006" fmla="*/ 737118 h 6858000"/>
              <a:gd name="connsiteX1007" fmla="*/ 10879881 w 12192000"/>
              <a:gd name="connsiteY1007" fmla="*/ 693636 h 6858000"/>
              <a:gd name="connsiteX1008" fmla="*/ 10877324 w 12192000"/>
              <a:gd name="connsiteY1008" fmla="*/ 422512 h 6858000"/>
              <a:gd name="connsiteX1009" fmla="*/ 10890108 w 12192000"/>
              <a:gd name="connsiteY1009" fmla="*/ 356011 h 6858000"/>
              <a:gd name="connsiteX1010" fmla="*/ 10890108 w 12192000"/>
              <a:gd name="connsiteY1010" fmla="*/ 289508 h 6858000"/>
              <a:gd name="connsiteX1011" fmla="*/ 10897779 w 12192000"/>
              <a:gd name="connsiteY1011" fmla="*/ 274162 h 6858000"/>
              <a:gd name="connsiteX1012" fmla="*/ 10892665 w 12192000"/>
              <a:gd name="connsiteY1012" fmla="*/ 248584 h 6858000"/>
              <a:gd name="connsiteX1013" fmla="*/ 10869655 w 12192000"/>
              <a:gd name="connsiteY1013" fmla="*/ 263930 h 6858000"/>
              <a:gd name="connsiteX1014" fmla="*/ 10859426 w 12192000"/>
              <a:gd name="connsiteY1014" fmla="*/ 294625 h 6858000"/>
              <a:gd name="connsiteX1015" fmla="*/ 10849199 w 12192000"/>
              <a:gd name="connsiteY1015" fmla="*/ 402050 h 6858000"/>
              <a:gd name="connsiteX1016" fmla="*/ 10849199 w 12192000"/>
              <a:gd name="connsiteY1016" fmla="*/ 673173 h 6858000"/>
              <a:gd name="connsiteX1017" fmla="*/ 10833859 w 12192000"/>
              <a:gd name="connsiteY1017" fmla="*/ 719214 h 6858000"/>
              <a:gd name="connsiteX1018" fmla="*/ 10813403 w 12192000"/>
              <a:gd name="connsiteY1018" fmla="*/ 844544 h 6858000"/>
              <a:gd name="connsiteX1019" fmla="*/ 10746926 w 12192000"/>
              <a:gd name="connsiteY1019" fmla="*/ 931508 h 6858000"/>
              <a:gd name="connsiteX1020" fmla="*/ 10619082 w 12192000"/>
              <a:gd name="connsiteY1020" fmla="*/ 931508 h 6858000"/>
              <a:gd name="connsiteX1021" fmla="*/ 10562832 w 12192000"/>
              <a:gd name="connsiteY1021" fmla="*/ 888026 h 6858000"/>
              <a:gd name="connsiteX1022" fmla="*/ 10529593 w 12192000"/>
              <a:gd name="connsiteY1022" fmla="*/ 813850 h 6858000"/>
              <a:gd name="connsiteX1023" fmla="*/ 10447774 w 12192000"/>
              <a:gd name="connsiteY1023" fmla="*/ 770369 h 6858000"/>
              <a:gd name="connsiteX1024" fmla="*/ 10458001 w 12192000"/>
              <a:gd name="connsiteY1024" fmla="*/ 882910 h 6858000"/>
              <a:gd name="connsiteX1025" fmla="*/ 10468228 w 12192000"/>
              <a:gd name="connsiteY1025" fmla="*/ 949413 h 6858000"/>
              <a:gd name="connsiteX1026" fmla="*/ 10460559 w 12192000"/>
              <a:gd name="connsiteY1026" fmla="*/ 967317 h 6858000"/>
              <a:gd name="connsiteX1027" fmla="*/ 10373625 w 12192000"/>
              <a:gd name="connsiteY1027" fmla="*/ 1023588 h 6858000"/>
              <a:gd name="connsiteX1028" fmla="*/ 10299477 w 12192000"/>
              <a:gd name="connsiteY1028" fmla="*/ 1046607 h 6858000"/>
              <a:gd name="connsiteX1029" fmla="*/ 10212544 w 12192000"/>
              <a:gd name="connsiteY1029" fmla="*/ 1028703 h 6858000"/>
              <a:gd name="connsiteX1030" fmla="*/ 10158851 w 12192000"/>
              <a:gd name="connsiteY1030" fmla="*/ 985221 h 6858000"/>
              <a:gd name="connsiteX1031" fmla="*/ 10130725 w 12192000"/>
              <a:gd name="connsiteY1031" fmla="*/ 998010 h 6858000"/>
              <a:gd name="connsiteX1032" fmla="*/ 10128168 w 12192000"/>
              <a:gd name="connsiteY1032" fmla="*/ 1044049 h 6858000"/>
              <a:gd name="connsiteX1033" fmla="*/ 10151180 w 12192000"/>
              <a:gd name="connsiteY1033" fmla="*/ 1120782 h 6858000"/>
              <a:gd name="connsiteX1034" fmla="*/ 10117940 w 12192000"/>
              <a:gd name="connsiteY1034" fmla="*/ 1187285 h 6858000"/>
              <a:gd name="connsiteX1035" fmla="*/ 10089815 w 12192000"/>
              <a:gd name="connsiteY1035" fmla="*/ 1182169 h 6858000"/>
              <a:gd name="connsiteX1036" fmla="*/ 10036121 w 12192000"/>
              <a:gd name="connsiteY1036" fmla="*/ 1125898 h 6858000"/>
              <a:gd name="connsiteX1037" fmla="*/ 9982428 w 12192000"/>
              <a:gd name="connsiteY1037" fmla="*/ 1128456 h 6858000"/>
              <a:gd name="connsiteX1038" fmla="*/ 9972201 w 12192000"/>
              <a:gd name="connsiteY1038" fmla="*/ 1166823 h 6858000"/>
              <a:gd name="connsiteX1039" fmla="*/ 10002882 w 12192000"/>
              <a:gd name="connsiteY1039" fmla="*/ 1246113 h 6858000"/>
              <a:gd name="connsiteX1040" fmla="*/ 9995213 w 12192000"/>
              <a:gd name="connsiteY1040" fmla="*/ 1289595 h 6858000"/>
              <a:gd name="connsiteX1041" fmla="*/ 9875040 w 12192000"/>
              <a:gd name="connsiteY1041" fmla="*/ 1391906 h 6858000"/>
              <a:gd name="connsiteX1042" fmla="*/ 9869926 w 12192000"/>
              <a:gd name="connsiteY1042" fmla="*/ 1391906 h 6858000"/>
              <a:gd name="connsiteX1043" fmla="*/ 9780437 w 12192000"/>
              <a:gd name="connsiteY1043" fmla="*/ 1330520 h 6858000"/>
              <a:gd name="connsiteX1044" fmla="*/ 9670492 w 12192000"/>
              <a:gd name="connsiteY1044" fmla="*/ 1246113 h 6858000"/>
              <a:gd name="connsiteX1045" fmla="*/ 9578447 w 12192000"/>
              <a:gd name="connsiteY1045" fmla="*/ 1151475 h 6858000"/>
              <a:gd name="connsiteX1046" fmla="*/ 9529866 w 12192000"/>
              <a:gd name="connsiteY1046" fmla="*/ 1092648 h 6858000"/>
              <a:gd name="connsiteX1047" fmla="*/ 9430148 w 12192000"/>
              <a:gd name="connsiteY1047" fmla="*/ 982663 h 6858000"/>
              <a:gd name="connsiteX1048" fmla="*/ 9399466 w 12192000"/>
              <a:gd name="connsiteY1048" fmla="*/ 941739 h 6858000"/>
              <a:gd name="connsiteX1049" fmla="*/ 9412251 w 12192000"/>
              <a:gd name="connsiteY1049" fmla="*/ 911046 h 6858000"/>
              <a:gd name="connsiteX1050" fmla="*/ 9417364 w 12192000"/>
              <a:gd name="connsiteY1050" fmla="*/ 903372 h 6858000"/>
              <a:gd name="connsiteX1051" fmla="*/ 9402023 w 12192000"/>
              <a:gd name="connsiteY1051" fmla="*/ 852217 h 6858000"/>
              <a:gd name="connsiteX1052" fmla="*/ 9353443 w 12192000"/>
              <a:gd name="connsiteY1052" fmla="*/ 739676 h 6858000"/>
              <a:gd name="connsiteX1053" fmla="*/ 9356002 w 12192000"/>
              <a:gd name="connsiteY1053" fmla="*/ 629691 h 6858000"/>
              <a:gd name="connsiteX1054" fmla="*/ 9384125 w 12192000"/>
              <a:gd name="connsiteY1054" fmla="*/ 591325 h 6858000"/>
              <a:gd name="connsiteX1055" fmla="*/ 9407137 w 12192000"/>
              <a:gd name="connsiteY1055" fmla="*/ 527381 h 6858000"/>
              <a:gd name="connsiteX1056" fmla="*/ 9430148 w 12192000"/>
              <a:gd name="connsiteY1056" fmla="*/ 491572 h 6858000"/>
              <a:gd name="connsiteX1057" fmla="*/ 9476172 w 12192000"/>
              <a:gd name="connsiteY1057" fmla="*/ 448090 h 6858000"/>
              <a:gd name="connsiteX1058" fmla="*/ 9499184 w 12192000"/>
              <a:gd name="connsiteY1058" fmla="*/ 396935 h 6858000"/>
              <a:gd name="connsiteX1059" fmla="*/ 9458274 w 12192000"/>
              <a:gd name="connsiteY1059" fmla="*/ 338107 h 6858000"/>
              <a:gd name="connsiteX1060" fmla="*/ 9432708 w 12192000"/>
              <a:gd name="connsiteY1060" fmla="*/ 338106 h 6858000"/>
              <a:gd name="connsiteX1061" fmla="*/ 9425035 w 12192000"/>
              <a:gd name="connsiteY1061" fmla="*/ 356011 h 6858000"/>
              <a:gd name="connsiteX1062" fmla="*/ 9396910 w 12192000"/>
              <a:gd name="connsiteY1062" fmla="*/ 450648 h 6858000"/>
              <a:gd name="connsiteX1063" fmla="*/ 9386683 w 12192000"/>
              <a:gd name="connsiteY1063" fmla="*/ 476226 h 6858000"/>
              <a:gd name="connsiteX1064" fmla="*/ 9345772 w 12192000"/>
              <a:gd name="connsiteY1064" fmla="*/ 542727 h 6858000"/>
              <a:gd name="connsiteX1065" fmla="*/ 9284408 w 12192000"/>
              <a:gd name="connsiteY1065" fmla="*/ 655269 h 6858000"/>
              <a:gd name="connsiteX1066" fmla="*/ 9243499 w 12192000"/>
              <a:gd name="connsiteY1066" fmla="*/ 698752 h 6858000"/>
              <a:gd name="connsiteX1067" fmla="*/ 9207703 w 12192000"/>
              <a:gd name="connsiteY1067" fmla="*/ 696194 h 6858000"/>
              <a:gd name="connsiteX1068" fmla="*/ 9171908 w 12192000"/>
              <a:gd name="connsiteY1068" fmla="*/ 645038 h 6858000"/>
              <a:gd name="connsiteX1069" fmla="*/ 9115656 w 12192000"/>
              <a:gd name="connsiteY1069" fmla="*/ 637365 h 6858000"/>
              <a:gd name="connsiteX1070" fmla="*/ 9008269 w 12192000"/>
              <a:gd name="connsiteY1070" fmla="*/ 655269 h 6858000"/>
              <a:gd name="connsiteX1071" fmla="*/ 8977586 w 12192000"/>
              <a:gd name="connsiteY1071" fmla="*/ 627133 h 6858000"/>
              <a:gd name="connsiteX1072" fmla="*/ 8969916 w 12192000"/>
              <a:gd name="connsiteY1072" fmla="*/ 575978 h 6858000"/>
              <a:gd name="connsiteX1073" fmla="*/ 8969917 w 12192000"/>
              <a:gd name="connsiteY1073" fmla="*/ 542727 h 6858000"/>
              <a:gd name="connsiteX1074" fmla="*/ 8921337 w 12192000"/>
              <a:gd name="connsiteY1074" fmla="*/ 524823 h 6858000"/>
              <a:gd name="connsiteX1075" fmla="*/ 8882983 w 12192000"/>
              <a:gd name="connsiteY1075" fmla="*/ 563189 h 6858000"/>
              <a:gd name="connsiteX1076" fmla="*/ 8859973 w 12192000"/>
              <a:gd name="connsiteY1076" fmla="*/ 583651 h 6858000"/>
              <a:gd name="connsiteX1077" fmla="*/ 8834403 w 12192000"/>
              <a:gd name="connsiteY1077" fmla="*/ 565747 h 6858000"/>
              <a:gd name="connsiteX1078" fmla="*/ 8813949 w 12192000"/>
              <a:gd name="connsiteY1078" fmla="*/ 499245 h 6858000"/>
              <a:gd name="connsiteX1079" fmla="*/ 8798607 w 12192000"/>
              <a:gd name="connsiteY1079" fmla="*/ 478783 h 6858000"/>
              <a:gd name="connsiteX1080" fmla="*/ 8773039 w 12192000"/>
              <a:gd name="connsiteY1080" fmla="*/ 481341 h 6858000"/>
              <a:gd name="connsiteX1081" fmla="*/ 8744914 w 12192000"/>
              <a:gd name="connsiteY1081" fmla="*/ 506919 h 6858000"/>
              <a:gd name="connsiteX1082" fmla="*/ 8704005 w 12192000"/>
              <a:gd name="connsiteY1082" fmla="*/ 542727 h 6858000"/>
              <a:gd name="connsiteX1083" fmla="*/ 8640083 w 12192000"/>
              <a:gd name="connsiteY1083" fmla="*/ 504361 h 6858000"/>
              <a:gd name="connsiteX1084" fmla="*/ 8599173 w 12192000"/>
              <a:gd name="connsiteY1084" fmla="*/ 435301 h 6858000"/>
              <a:gd name="connsiteX1085" fmla="*/ 8568491 w 12192000"/>
              <a:gd name="connsiteY1085" fmla="*/ 425070 h 6858000"/>
              <a:gd name="connsiteX1086" fmla="*/ 8540367 w 12192000"/>
              <a:gd name="connsiteY1086" fmla="*/ 512034 h 6858000"/>
              <a:gd name="connsiteX1087" fmla="*/ 8545480 w 12192000"/>
              <a:gd name="connsiteY1087" fmla="*/ 519707 h 6858000"/>
              <a:gd name="connsiteX1088" fmla="*/ 8494342 w 12192000"/>
              <a:gd name="connsiteY1088" fmla="*/ 535054 h 6858000"/>
              <a:gd name="connsiteX1089" fmla="*/ 8450877 w 12192000"/>
              <a:gd name="connsiteY1089" fmla="*/ 514592 h 6858000"/>
              <a:gd name="connsiteX1090" fmla="*/ 8443206 w 12192000"/>
              <a:gd name="connsiteY1090" fmla="*/ 506918 h 6858000"/>
              <a:gd name="connsiteX1091" fmla="*/ 8358830 w 12192000"/>
              <a:gd name="connsiteY1091" fmla="*/ 501803 h 6858000"/>
              <a:gd name="connsiteX1092" fmla="*/ 8310250 w 12192000"/>
              <a:gd name="connsiteY1092" fmla="*/ 496687 h 6858000"/>
              <a:gd name="connsiteX1093" fmla="*/ 8292945 w 12192000"/>
              <a:gd name="connsiteY1093" fmla="*/ 466394 h 6858000"/>
              <a:gd name="connsiteX1094" fmla="*/ 8293573 w 12192000"/>
              <a:gd name="connsiteY1094" fmla="*/ 462995 h 6858000"/>
              <a:gd name="connsiteX1095" fmla="*/ 8293394 w 12192000"/>
              <a:gd name="connsiteY1095" fmla="*/ 448357 h 6858000"/>
              <a:gd name="connsiteX1096" fmla="*/ 8285333 w 12192000"/>
              <a:gd name="connsiteY1096" fmla="*/ 441218 h 6858000"/>
              <a:gd name="connsiteX1097" fmla="*/ 8282125 w 12192000"/>
              <a:gd name="connsiteY1097" fmla="*/ 430186 h 6858000"/>
              <a:gd name="connsiteX1098" fmla="*/ 8238658 w 12192000"/>
              <a:gd name="connsiteY1098" fmla="*/ 294624 h 6858000"/>
              <a:gd name="connsiteX1099" fmla="*/ 8200305 w 12192000"/>
              <a:gd name="connsiteY1099" fmla="*/ 235795 h 6858000"/>
              <a:gd name="connsiteX1100" fmla="*/ 8172820 w 12192000"/>
              <a:gd name="connsiteY1100" fmla="*/ 217571 h 6858000"/>
              <a:gd name="connsiteX1101" fmla="*/ 0 w 12192000"/>
              <a:gd name="connsiteY1101" fmla="*/ 0 h 6858000"/>
              <a:gd name="connsiteX1102" fmla="*/ 12192000 w 12192000"/>
              <a:gd name="connsiteY1102" fmla="*/ 0 h 6858000"/>
              <a:gd name="connsiteX1103" fmla="*/ 12192000 w 12192000"/>
              <a:gd name="connsiteY1103" fmla="*/ 6858000 h 6858000"/>
              <a:gd name="connsiteX1104" fmla="*/ 0 w 12192000"/>
              <a:gd name="connsiteY110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2192000" h="6858000">
                <a:moveTo>
                  <a:pt x="7768088" y="791795"/>
                </a:moveTo>
                <a:lnTo>
                  <a:pt x="7770756" y="795947"/>
                </a:lnTo>
                <a:cubicBezTo>
                  <a:pt x="7772034" y="801062"/>
                  <a:pt x="7772034" y="806817"/>
                  <a:pt x="7770755" y="811293"/>
                </a:cubicBezTo>
                <a:lnTo>
                  <a:pt x="7763398" y="818653"/>
                </a:lnTo>
                <a:close/>
                <a:moveTo>
                  <a:pt x="8172820" y="217571"/>
                </a:moveTo>
                <a:cubicBezTo>
                  <a:pt x="8161953" y="214694"/>
                  <a:pt x="8149169" y="215334"/>
                  <a:pt x="8133827" y="220449"/>
                </a:cubicBezTo>
                <a:cubicBezTo>
                  <a:pt x="8161953" y="246027"/>
                  <a:pt x="8136385" y="281835"/>
                  <a:pt x="8159396" y="307413"/>
                </a:cubicBezTo>
                <a:cubicBezTo>
                  <a:pt x="8156839" y="345779"/>
                  <a:pt x="8177294" y="376473"/>
                  <a:pt x="8184965" y="409723"/>
                </a:cubicBezTo>
                <a:cubicBezTo>
                  <a:pt x="8190078" y="442974"/>
                  <a:pt x="8200306" y="478783"/>
                  <a:pt x="8213090" y="509477"/>
                </a:cubicBezTo>
                <a:cubicBezTo>
                  <a:pt x="8236102" y="560631"/>
                  <a:pt x="8190078" y="591325"/>
                  <a:pt x="8149168" y="583651"/>
                </a:cubicBezTo>
                <a:cubicBezTo>
                  <a:pt x="8141498" y="583651"/>
                  <a:pt x="8136384" y="578536"/>
                  <a:pt x="8133828" y="573421"/>
                </a:cubicBezTo>
                <a:cubicBezTo>
                  <a:pt x="8128713" y="568305"/>
                  <a:pt x="8128714" y="560631"/>
                  <a:pt x="8126157" y="555516"/>
                </a:cubicBezTo>
                <a:cubicBezTo>
                  <a:pt x="8110816" y="540170"/>
                  <a:pt x="8092918" y="529938"/>
                  <a:pt x="8075020" y="535054"/>
                </a:cubicBezTo>
                <a:cubicBezTo>
                  <a:pt x="8054565" y="540169"/>
                  <a:pt x="8052009" y="560632"/>
                  <a:pt x="8046894" y="575978"/>
                </a:cubicBezTo>
                <a:cubicBezTo>
                  <a:pt x="8044337" y="583652"/>
                  <a:pt x="8046895" y="591325"/>
                  <a:pt x="8046894" y="596440"/>
                </a:cubicBezTo>
                <a:cubicBezTo>
                  <a:pt x="8044337" y="647596"/>
                  <a:pt x="8016212" y="685962"/>
                  <a:pt x="7970189" y="696194"/>
                </a:cubicBezTo>
                <a:cubicBezTo>
                  <a:pt x="7959962" y="698752"/>
                  <a:pt x="7947177" y="698751"/>
                  <a:pt x="7934393" y="693636"/>
                </a:cubicBezTo>
                <a:cubicBezTo>
                  <a:pt x="7901154" y="678289"/>
                  <a:pt x="7862801" y="683405"/>
                  <a:pt x="7827006" y="668058"/>
                </a:cubicBezTo>
                <a:cubicBezTo>
                  <a:pt x="7821892" y="665500"/>
                  <a:pt x="7809108" y="673173"/>
                  <a:pt x="7803994" y="678289"/>
                </a:cubicBezTo>
                <a:cubicBezTo>
                  <a:pt x="7798880" y="683406"/>
                  <a:pt x="7793767" y="688521"/>
                  <a:pt x="7788973" y="694275"/>
                </a:cubicBezTo>
                <a:lnTo>
                  <a:pt x="7780206" y="707536"/>
                </a:lnTo>
                <a:lnTo>
                  <a:pt x="7778081" y="697004"/>
                </a:lnTo>
                <a:cubicBezTo>
                  <a:pt x="7772380" y="696572"/>
                  <a:pt x="7769753" y="700962"/>
                  <a:pt x="7767126" y="705352"/>
                </a:cubicBezTo>
                <a:lnTo>
                  <a:pt x="7753961" y="722432"/>
                </a:lnTo>
                <a:lnTo>
                  <a:pt x="7745187" y="719213"/>
                </a:lnTo>
                <a:cubicBezTo>
                  <a:pt x="7742630" y="716655"/>
                  <a:pt x="7740073" y="711540"/>
                  <a:pt x="7734960" y="708982"/>
                </a:cubicBezTo>
                <a:cubicBezTo>
                  <a:pt x="7727289" y="706425"/>
                  <a:pt x="7717061" y="703867"/>
                  <a:pt x="7711947" y="708982"/>
                </a:cubicBezTo>
                <a:cubicBezTo>
                  <a:pt x="7704277" y="719214"/>
                  <a:pt x="7711948" y="724329"/>
                  <a:pt x="7717062" y="732002"/>
                </a:cubicBezTo>
                <a:lnTo>
                  <a:pt x="7734360" y="747864"/>
                </a:lnTo>
                <a:lnTo>
                  <a:pt x="7728802" y="755074"/>
                </a:lnTo>
                <a:cubicBezTo>
                  <a:pt x="7713028" y="768362"/>
                  <a:pt x="7693962" y="777817"/>
                  <a:pt x="7670723" y="781795"/>
                </a:cubicBezTo>
                <a:cubicBezTo>
                  <a:pt x="7662394" y="785752"/>
                  <a:pt x="7657574" y="788829"/>
                  <a:pt x="7652320" y="797609"/>
                </a:cubicBezTo>
                <a:cubicBezTo>
                  <a:pt x="7647513" y="815598"/>
                  <a:pt x="7626035" y="826590"/>
                  <a:pt x="7630886" y="853340"/>
                </a:cubicBezTo>
                <a:cubicBezTo>
                  <a:pt x="7633960" y="858160"/>
                  <a:pt x="7626080" y="871330"/>
                  <a:pt x="7613363" y="872662"/>
                </a:cubicBezTo>
                <a:cubicBezTo>
                  <a:pt x="7557678" y="881067"/>
                  <a:pt x="7512095" y="907443"/>
                  <a:pt x="7457289" y="919356"/>
                </a:cubicBezTo>
                <a:cubicBezTo>
                  <a:pt x="7425722" y="927293"/>
                  <a:pt x="7406828" y="889158"/>
                  <a:pt x="7376575" y="894898"/>
                </a:cubicBezTo>
                <a:cubicBezTo>
                  <a:pt x="7376575" y="894898"/>
                  <a:pt x="7373500" y="890078"/>
                  <a:pt x="7372620" y="886571"/>
                </a:cubicBezTo>
                <a:cubicBezTo>
                  <a:pt x="7371292" y="873852"/>
                  <a:pt x="7368650" y="863329"/>
                  <a:pt x="7369517" y="851924"/>
                </a:cubicBezTo>
                <a:cubicBezTo>
                  <a:pt x="7365979" y="822980"/>
                  <a:pt x="7372084" y="787883"/>
                  <a:pt x="7350130" y="759840"/>
                </a:cubicBezTo>
                <a:cubicBezTo>
                  <a:pt x="7331280" y="766444"/>
                  <a:pt x="7309788" y="762524"/>
                  <a:pt x="7292264" y="781846"/>
                </a:cubicBezTo>
                <a:cubicBezTo>
                  <a:pt x="7287444" y="784923"/>
                  <a:pt x="7275161" y="780552"/>
                  <a:pt x="7276907" y="772655"/>
                </a:cubicBezTo>
                <a:cubicBezTo>
                  <a:pt x="7285206" y="738871"/>
                  <a:pt x="7260178" y="706008"/>
                  <a:pt x="7266283" y="670911"/>
                </a:cubicBezTo>
                <a:cubicBezTo>
                  <a:pt x="7268029" y="663013"/>
                  <a:pt x="7260567" y="655567"/>
                  <a:pt x="7260119" y="646357"/>
                </a:cubicBezTo>
                <a:cubicBezTo>
                  <a:pt x="7260538" y="625741"/>
                  <a:pt x="7236419" y="626211"/>
                  <a:pt x="7232016" y="608673"/>
                </a:cubicBezTo>
                <a:cubicBezTo>
                  <a:pt x="7231568" y="599462"/>
                  <a:pt x="7216225" y="605184"/>
                  <a:pt x="7204822" y="604322"/>
                </a:cubicBezTo>
                <a:cubicBezTo>
                  <a:pt x="7167539" y="596913"/>
                  <a:pt x="7134226" y="612747"/>
                  <a:pt x="7099152" y="621564"/>
                </a:cubicBezTo>
                <a:cubicBezTo>
                  <a:pt x="7074599" y="627737"/>
                  <a:pt x="7050928" y="637416"/>
                  <a:pt x="7027675" y="626482"/>
                </a:cubicBezTo>
                <a:cubicBezTo>
                  <a:pt x="7019751" y="594912"/>
                  <a:pt x="7011825" y="563342"/>
                  <a:pt x="7002588" y="533967"/>
                </a:cubicBezTo>
                <a:cubicBezTo>
                  <a:pt x="7017050" y="524737"/>
                  <a:pt x="7031513" y="515507"/>
                  <a:pt x="7048169" y="507591"/>
                </a:cubicBezTo>
                <a:cubicBezTo>
                  <a:pt x="7056498" y="503633"/>
                  <a:pt x="7060439" y="497048"/>
                  <a:pt x="7062185" y="489151"/>
                </a:cubicBezTo>
                <a:cubicBezTo>
                  <a:pt x="7068737" y="463265"/>
                  <a:pt x="7062574" y="438710"/>
                  <a:pt x="7051589" y="417233"/>
                </a:cubicBezTo>
                <a:cubicBezTo>
                  <a:pt x="7045874" y="401888"/>
                  <a:pt x="7027890" y="397087"/>
                  <a:pt x="7014725" y="389209"/>
                </a:cubicBezTo>
                <a:cubicBezTo>
                  <a:pt x="7002442" y="384839"/>
                  <a:pt x="6991368" y="383428"/>
                  <a:pt x="6981007" y="383935"/>
                </a:cubicBezTo>
                <a:cubicBezTo>
                  <a:pt x="6970648" y="384441"/>
                  <a:pt x="6961002" y="386866"/>
                  <a:pt x="6951576" y="390168"/>
                </a:cubicBezTo>
                <a:cubicBezTo>
                  <a:pt x="6934920" y="398084"/>
                  <a:pt x="6923531" y="412135"/>
                  <a:pt x="6913457" y="423990"/>
                </a:cubicBezTo>
                <a:cubicBezTo>
                  <a:pt x="6901189" y="434533"/>
                  <a:pt x="6913919" y="448113"/>
                  <a:pt x="6914367" y="457323"/>
                </a:cubicBezTo>
                <a:cubicBezTo>
                  <a:pt x="6913933" y="463026"/>
                  <a:pt x="6917008" y="467847"/>
                  <a:pt x="6917889" y="471355"/>
                </a:cubicBezTo>
                <a:cubicBezTo>
                  <a:pt x="6910441" y="478821"/>
                  <a:pt x="6901218" y="464358"/>
                  <a:pt x="6895964" y="473138"/>
                </a:cubicBezTo>
                <a:cubicBezTo>
                  <a:pt x="6889829" y="478409"/>
                  <a:pt x="6881069" y="488070"/>
                  <a:pt x="6886336" y="494203"/>
                </a:cubicBezTo>
                <a:cubicBezTo>
                  <a:pt x="6906962" y="509528"/>
                  <a:pt x="6892962" y="542880"/>
                  <a:pt x="6921036" y="550740"/>
                </a:cubicBezTo>
                <a:cubicBezTo>
                  <a:pt x="6925424" y="553366"/>
                  <a:pt x="6924991" y="559068"/>
                  <a:pt x="6924559" y="564770"/>
                </a:cubicBezTo>
                <a:cubicBezTo>
                  <a:pt x="6921065" y="580565"/>
                  <a:pt x="6924587" y="594596"/>
                  <a:pt x="6936005" y="610372"/>
                </a:cubicBezTo>
                <a:cubicBezTo>
                  <a:pt x="6945229" y="624834"/>
                  <a:pt x="6956213" y="646311"/>
                  <a:pt x="6947018" y="661675"/>
                </a:cubicBezTo>
                <a:cubicBezTo>
                  <a:pt x="6931257" y="688011"/>
                  <a:pt x="6921196" y="714780"/>
                  <a:pt x="6894465" y="734552"/>
                </a:cubicBezTo>
                <a:cubicBezTo>
                  <a:pt x="6875181" y="746858"/>
                  <a:pt x="6844062" y="764004"/>
                  <a:pt x="6849360" y="799964"/>
                </a:cubicBezTo>
                <a:cubicBezTo>
                  <a:pt x="6851553" y="801277"/>
                  <a:pt x="6845852" y="800845"/>
                  <a:pt x="6844539" y="803041"/>
                </a:cubicBezTo>
                <a:lnTo>
                  <a:pt x="6812156" y="849121"/>
                </a:lnTo>
                <a:lnTo>
                  <a:pt x="6806639" y="850395"/>
                </a:lnTo>
                <a:cubicBezTo>
                  <a:pt x="6801525" y="852954"/>
                  <a:pt x="6798968" y="858069"/>
                  <a:pt x="6796412" y="860626"/>
                </a:cubicBezTo>
                <a:cubicBezTo>
                  <a:pt x="6781070" y="870857"/>
                  <a:pt x="6770843" y="870857"/>
                  <a:pt x="6765729" y="855511"/>
                </a:cubicBezTo>
                <a:cubicBezTo>
                  <a:pt x="6758058" y="840165"/>
                  <a:pt x="6747831" y="829933"/>
                  <a:pt x="6737604" y="819702"/>
                </a:cubicBezTo>
                <a:cubicBezTo>
                  <a:pt x="6732490" y="814586"/>
                  <a:pt x="6719706" y="806913"/>
                  <a:pt x="6714593" y="809471"/>
                </a:cubicBezTo>
                <a:cubicBezTo>
                  <a:pt x="6678796" y="824818"/>
                  <a:pt x="6640444" y="819703"/>
                  <a:pt x="6607204" y="835049"/>
                </a:cubicBezTo>
                <a:cubicBezTo>
                  <a:pt x="6594421" y="840164"/>
                  <a:pt x="6581637" y="840164"/>
                  <a:pt x="6571409" y="837607"/>
                </a:cubicBezTo>
                <a:cubicBezTo>
                  <a:pt x="6525386" y="827375"/>
                  <a:pt x="6497261" y="789009"/>
                  <a:pt x="6494704" y="737854"/>
                </a:cubicBezTo>
                <a:cubicBezTo>
                  <a:pt x="6494703" y="732738"/>
                  <a:pt x="6497260" y="725065"/>
                  <a:pt x="6494704" y="717391"/>
                </a:cubicBezTo>
                <a:cubicBezTo>
                  <a:pt x="6489590" y="702045"/>
                  <a:pt x="6487033" y="681583"/>
                  <a:pt x="6466578" y="676468"/>
                </a:cubicBezTo>
                <a:cubicBezTo>
                  <a:pt x="6448680" y="671352"/>
                  <a:pt x="6430783" y="681583"/>
                  <a:pt x="6415441" y="696930"/>
                </a:cubicBezTo>
                <a:cubicBezTo>
                  <a:pt x="6412885" y="702045"/>
                  <a:pt x="6412885" y="709719"/>
                  <a:pt x="6407771" y="714834"/>
                </a:cubicBezTo>
                <a:cubicBezTo>
                  <a:pt x="6405214" y="719949"/>
                  <a:pt x="6400100" y="725065"/>
                  <a:pt x="6392429" y="725064"/>
                </a:cubicBezTo>
                <a:cubicBezTo>
                  <a:pt x="6351520" y="732738"/>
                  <a:pt x="6305497" y="702045"/>
                  <a:pt x="6328509" y="650890"/>
                </a:cubicBezTo>
                <a:cubicBezTo>
                  <a:pt x="6341292" y="620197"/>
                  <a:pt x="6351520" y="584388"/>
                  <a:pt x="6356633" y="551137"/>
                </a:cubicBezTo>
                <a:cubicBezTo>
                  <a:pt x="6364304" y="517885"/>
                  <a:pt x="6384759" y="487192"/>
                  <a:pt x="6382202" y="448826"/>
                </a:cubicBezTo>
                <a:cubicBezTo>
                  <a:pt x="6405214" y="423249"/>
                  <a:pt x="6379645" y="387440"/>
                  <a:pt x="6407770" y="361862"/>
                </a:cubicBezTo>
                <a:cubicBezTo>
                  <a:pt x="6377089" y="351631"/>
                  <a:pt x="6356634" y="359304"/>
                  <a:pt x="6341292" y="377208"/>
                </a:cubicBezTo>
                <a:cubicBezTo>
                  <a:pt x="6323394" y="392555"/>
                  <a:pt x="6310610" y="415575"/>
                  <a:pt x="6302940" y="436037"/>
                </a:cubicBezTo>
                <a:cubicBezTo>
                  <a:pt x="6285042" y="482077"/>
                  <a:pt x="6274815" y="528117"/>
                  <a:pt x="6259474" y="571599"/>
                </a:cubicBezTo>
                <a:cubicBezTo>
                  <a:pt x="6251802" y="594619"/>
                  <a:pt x="6249246" y="620197"/>
                  <a:pt x="6231347" y="638101"/>
                </a:cubicBezTo>
                <a:cubicBezTo>
                  <a:pt x="6210894" y="658563"/>
                  <a:pt x="6205779" y="658563"/>
                  <a:pt x="6182768" y="643216"/>
                </a:cubicBezTo>
                <a:cubicBezTo>
                  <a:pt x="6144415" y="615081"/>
                  <a:pt x="6131631" y="617639"/>
                  <a:pt x="6098392" y="648332"/>
                </a:cubicBezTo>
                <a:cubicBezTo>
                  <a:pt x="6095836" y="650890"/>
                  <a:pt x="6093279" y="653447"/>
                  <a:pt x="6090722" y="656005"/>
                </a:cubicBezTo>
                <a:lnTo>
                  <a:pt x="6087754" y="658371"/>
                </a:lnTo>
                <a:lnTo>
                  <a:pt x="6089140" y="649692"/>
                </a:lnTo>
                <a:cubicBezTo>
                  <a:pt x="6107914" y="604617"/>
                  <a:pt x="6122934" y="552031"/>
                  <a:pt x="6130443" y="503200"/>
                </a:cubicBezTo>
                <a:cubicBezTo>
                  <a:pt x="6141708" y="454370"/>
                  <a:pt x="6171747" y="409296"/>
                  <a:pt x="6167993" y="352953"/>
                </a:cubicBezTo>
                <a:cubicBezTo>
                  <a:pt x="6201785" y="315391"/>
                  <a:pt x="6164237" y="262804"/>
                  <a:pt x="6205540" y="225243"/>
                </a:cubicBezTo>
                <a:cubicBezTo>
                  <a:pt x="6194276" y="221486"/>
                  <a:pt x="6183950" y="219374"/>
                  <a:pt x="6174445" y="218728"/>
                </a:cubicBezTo>
                <a:cubicBezTo>
                  <a:pt x="6145932" y="216791"/>
                  <a:pt x="6124812" y="228060"/>
                  <a:pt x="6107914" y="247780"/>
                </a:cubicBezTo>
                <a:cubicBezTo>
                  <a:pt x="6081631" y="270317"/>
                  <a:pt x="6062856" y="304123"/>
                  <a:pt x="6051592" y="334172"/>
                </a:cubicBezTo>
                <a:cubicBezTo>
                  <a:pt x="6025308" y="401783"/>
                  <a:pt x="6010289" y="469395"/>
                  <a:pt x="5987760" y="533250"/>
                </a:cubicBezTo>
                <a:lnTo>
                  <a:pt x="5976689" y="571320"/>
                </a:lnTo>
                <a:lnTo>
                  <a:pt x="5973106" y="566483"/>
                </a:lnTo>
                <a:cubicBezTo>
                  <a:pt x="5962879" y="558810"/>
                  <a:pt x="5950095" y="561368"/>
                  <a:pt x="5942426" y="576715"/>
                </a:cubicBezTo>
                <a:cubicBezTo>
                  <a:pt x="5929640" y="599734"/>
                  <a:pt x="5914299" y="622754"/>
                  <a:pt x="5901515" y="645774"/>
                </a:cubicBezTo>
                <a:lnTo>
                  <a:pt x="5897212" y="651179"/>
                </a:lnTo>
                <a:lnTo>
                  <a:pt x="5896294" y="650983"/>
                </a:lnTo>
                <a:cubicBezTo>
                  <a:pt x="5890370" y="648283"/>
                  <a:pt x="5883564" y="644057"/>
                  <a:pt x="5875115" y="638423"/>
                </a:cubicBezTo>
                <a:cubicBezTo>
                  <a:pt x="5832873" y="607434"/>
                  <a:pt x="5811752" y="601800"/>
                  <a:pt x="5783239" y="619935"/>
                </a:cubicBezTo>
                <a:lnTo>
                  <a:pt x="5775361" y="626329"/>
                </a:lnTo>
                <a:lnTo>
                  <a:pt x="5768558" y="622754"/>
                </a:lnTo>
                <a:cubicBezTo>
                  <a:pt x="5760890" y="622754"/>
                  <a:pt x="5755775" y="607407"/>
                  <a:pt x="5742990" y="620196"/>
                </a:cubicBezTo>
                <a:cubicBezTo>
                  <a:pt x="5737877" y="627870"/>
                  <a:pt x="5730207" y="625312"/>
                  <a:pt x="5727649" y="640658"/>
                </a:cubicBezTo>
                <a:lnTo>
                  <a:pt x="5719716" y="673321"/>
                </a:lnTo>
                <a:lnTo>
                  <a:pt x="5712250" y="679271"/>
                </a:lnTo>
                <a:cubicBezTo>
                  <a:pt x="5701454" y="683497"/>
                  <a:pt x="5689250" y="685376"/>
                  <a:pt x="5676109" y="687254"/>
                </a:cubicBezTo>
                <a:cubicBezTo>
                  <a:pt x="5673292" y="688192"/>
                  <a:pt x="5667191" y="687723"/>
                  <a:pt x="5659623" y="686373"/>
                </a:cubicBezTo>
                <a:lnTo>
                  <a:pt x="5652882" y="684730"/>
                </a:lnTo>
                <a:lnTo>
                  <a:pt x="5646150" y="677746"/>
                </a:lnTo>
                <a:cubicBezTo>
                  <a:pt x="5638159" y="672631"/>
                  <a:pt x="5627932" y="670073"/>
                  <a:pt x="5620262" y="666236"/>
                </a:cubicBezTo>
                <a:cubicBezTo>
                  <a:pt x="5616427" y="664318"/>
                  <a:pt x="5612431" y="663678"/>
                  <a:pt x="5608356" y="663998"/>
                </a:cubicBezTo>
                <a:lnTo>
                  <a:pt x="5602386" y="665694"/>
                </a:lnTo>
                <a:lnTo>
                  <a:pt x="5601012" y="664716"/>
                </a:lnTo>
                <a:cubicBezTo>
                  <a:pt x="5601013" y="660960"/>
                  <a:pt x="5608521" y="657204"/>
                  <a:pt x="5608522" y="653447"/>
                </a:cubicBezTo>
                <a:cubicBezTo>
                  <a:pt x="5619786" y="597105"/>
                  <a:pt x="5604768" y="552031"/>
                  <a:pt x="5567218" y="525738"/>
                </a:cubicBezTo>
                <a:cubicBezTo>
                  <a:pt x="5552199" y="514469"/>
                  <a:pt x="5533425" y="518225"/>
                  <a:pt x="5522161" y="540762"/>
                </a:cubicBezTo>
                <a:cubicBezTo>
                  <a:pt x="5503386" y="574568"/>
                  <a:pt x="5480857" y="608374"/>
                  <a:pt x="5462083" y="642180"/>
                </a:cubicBezTo>
                <a:cubicBezTo>
                  <a:pt x="5443309" y="683497"/>
                  <a:pt x="5398251" y="675985"/>
                  <a:pt x="5368213" y="698521"/>
                </a:cubicBezTo>
                <a:cubicBezTo>
                  <a:pt x="5345684" y="683497"/>
                  <a:pt x="5315644" y="679741"/>
                  <a:pt x="5308135" y="645936"/>
                </a:cubicBezTo>
                <a:cubicBezTo>
                  <a:pt x="5304380" y="630910"/>
                  <a:pt x="5289361" y="612130"/>
                  <a:pt x="5266832" y="608374"/>
                </a:cubicBezTo>
                <a:cubicBezTo>
                  <a:pt x="5255568" y="608374"/>
                  <a:pt x="5248057" y="585837"/>
                  <a:pt x="5229284" y="604618"/>
                </a:cubicBezTo>
                <a:cubicBezTo>
                  <a:pt x="5221774" y="615885"/>
                  <a:pt x="5210509" y="612130"/>
                  <a:pt x="5206754" y="634667"/>
                </a:cubicBezTo>
                <a:lnTo>
                  <a:pt x="5195121" y="682560"/>
                </a:lnTo>
                <a:lnTo>
                  <a:pt x="5180164" y="648972"/>
                </a:lnTo>
                <a:cubicBezTo>
                  <a:pt x="5174093" y="637462"/>
                  <a:pt x="5166421" y="626590"/>
                  <a:pt x="5154915" y="617639"/>
                </a:cubicBezTo>
                <a:cubicBezTo>
                  <a:pt x="5144688" y="612523"/>
                  <a:pt x="5144688" y="602293"/>
                  <a:pt x="5144688" y="592061"/>
                </a:cubicBezTo>
                <a:cubicBezTo>
                  <a:pt x="5152358" y="556252"/>
                  <a:pt x="5134461" y="525559"/>
                  <a:pt x="5116562" y="497424"/>
                </a:cubicBezTo>
                <a:cubicBezTo>
                  <a:pt x="5114006" y="492309"/>
                  <a:pt x="5116563" y="482077"/>
                  <a:pt x="5108893" y="479520"/>
                </a:cubicBezTo>
                <a:cubicBezTo>
                  <a:pt x="5098665" y="479520"/>
                  <a:pt x="5090995" y="479520"/>
                  <a:pt x="5083324" y="479519"/>
                </a:cubicBezTo>
                <a:cubicBezTo>
                  <a:pt x="5062868" y="484635"/>
                  <a:pt x="5042414" y="517886"/>
                  <a:pt x="5042414" y="538348"/>
                </a:cubicBezTo>
                <a:cubicBezTo>
                  <a:pt x="5042414" y="558810"/>
                  <a:pt x="5052642" y="576715"/>
                  <a:pt x="5065425" y="589503"/>
                </a:cubicBezTo>
                <a:cubicBezTo>
                  <a:pt x="5080767" y="604850"/>
                  <a:pt x="5093551" y="620197"/>
                  <a:pt x="5111448" y="632985"/>
                </a:cubicBezTo>
                <a:cubicBezTo>
                  <a:pt x="5124234" y="643217"/>
                  <a:pt x="5124234" y="661120"/>
                  <a:pt x="5134460" y="668794"/>
                </a:cubicBezTo>
                <a:cubicBezTo>
                  <a:pt x="5124234" y="696930"/>
                  <a:pt x="5149802" y="712275"/>
                  <a:pt x="5157473" y="732738"/>
                </a:cubicBezTo>
                <a:lnTo>
                  <a:pt x="5166315" y="749420"/>
                </a:lnTo>
                <a:lnTo>
                  <a:pt x="5163574" y="753926"/>
                </a:lnTo>
                <a:cubicBezTo>
                  <a:pt x="5157003" y="758620"/>
                  <a:pt x="5148554" y="760499"/>
                  <a:pt x="5139168" y="758621"/>
                </a:cubicBezTo>
                <a:cubicBezTo>
                  <a:pt x="5116639" y="758621"/>
                  <a:pt x="5101619" y="747352"/>
                  <a:pt x="5105374" y="728572"/>
                </a:cubicBezTo>
                <a:cubicBezTo>
                  <a:pt x="5109129" y="687253"/>
                  <a:pt x="5071580" y="683497"/>
                  <a:pt x="5049051" y="672229"/>
                </a:cubicBezTo>
                <a:cubicBezTo>
                  <a:pt x="5026523" y="660961"/>
                  <a:pt x="5000239" y="679741"/>
                  <a:pt x="4977709" y="698522"/>
                </a:cubicBezTo>
                <a:cubicBezTo>
                  <a:pt x="4958935" y="709790"/>
                  <a:pt x="4962690" y="728572"/>
                  <a:pt x="4977710" y="747353"/>
                </a:cubicBezTo>
                <a:cubicBezTo>
                  <a:pt x="5000240" y="777402"/>
                  <a:pt x="4966445" y="796183"/>
                  <a:pt x="4966445" y="822476"/>
                </a:cubicBezTo>
                <a:cubicBezTo>
                  <a:pt x="4966445" y="841257"/>
                  <a:pt x="4943916" y="856281"/>
                  <a:pt x="4921387" y="863793"/>
                </a:cubicBezTo>
                <a:cubicBezTo>
                  <a:pt x="4865064" y="882575"/>
                  <a:pt x="4808742" y="897599"/>
                  <a:pt x="4763684" y="837501"/>
                </a:cubicBezTo>
                <a:cubicBezTo>
                  <a:pt x="4741155" y="803695"/>
                  <a:pt x="4703606" y="814964"/>
                  <a:pt x="4681077" y="848769"/>
                </a:cubicBezTo>
                <a:cubicBezTo>
                  <a:pt x="4666058" y="875062"/>
                  <a:pt x="4651039" y="901356"/>
                  <a:pt x="4628510" y="923893"/>
                </a:cubicBezTo>
                <a:cubicBezTo>
                  <a:pt x="4609736" y="946430"/>
                  <a:pt x="4590961" y="946430"/>
                  <a:pt x="4575942" y="927649"/>
                </a:cubicBezTo>
                <a:cubicBezTo>
                  <a:pt x="4553414" y="908868"/>
                  <a:pt x="4530884" y="890087"/>
                  <a:pt x="4515865" y="863793"/>
                </a:cubicBezTo>
                <a:cubicBezTo>
                  <a:pt x="4482072" y="807451"/>
                  <a:pt x="4452033" y="754865"/>
                  <a:pt x="4425749" y="698522"/>
                </a:cubicBezTo>
                <a:cubicBezTo>
                  <a:pt x="4410729" y="664716"/>
                  <a:pt x="4399465" y="627154"/>
                  <a:pt x="4365672" y="600861"/>
                </a:cubicBezTo>
                <a:cubicBezTo>
                  <a:pt x="4350654" y="593348"/>
                  <a:pt x="4350653" y="578324"/>
                  <a:pt x="4350652" y="563300"/>
                </a:cubicBezTo>
                <a:cubicBezTo>
                  <a:pt x="4361918" y="510712"/>
                  <a:pt x="4335632" y="465639"/>
                  <a:pt x="4309349" y="424321"/>
                </a:cubicBezTo>
                <a:cubicBezTo>
                  <a:pt x="4305594" y="416808"/>
                  <a:pt x="4309349" y="401783"/>
                  <a:pt x="4298084" y="398028"/>
                </a:cubicBezTo>
                <a:cubicBezTo>
                  <a:pt x="4283066" y="398027"/>
                  <a:pt x="4271800" y="398027"/>
                  <a:pt x="4260537" y="398027"/>
                </a:cubicBezTo>
                <a:cubicBezTo>
                  <a:pt x="4230498" y="405540"/>
                  <a:pt x="4200458" y="454370"/>
                  <a:pt x="4200459" y="484420"/>
                </a:cubicBezTo>
                <a:cubicBezTo>
                  <a:pt x="4200458" y="514469"/>
                  <a:pt x="4215479" y="540762"/>
                  <a:pt x="4234254" y="559543"/>
                </a:cubicBezTo>
                <a:cubicBezTo>
                  <a:pt x="4256783" y="582080"/>
                  <a:pt x="4275556" y="604618"/>
                  <a:pt x="4301840" y="623398"/>
                </a:cubicBezTo>
                <a:cubicBezTo>
                  <a:pt x="4320613" y="638423"/>
                  <a:pt x="4320613" y="664717"/>
                  <a:pt x="4335633" y="675985"/>
                </a:cubicBezTo>
                <a:cubicBezTo>
                  <a:pt x="4320613" y="717303"/>
                  <a:pt x="4358163" y="739840"/>
                  <a:pt x="4369427" y="769890"/>
                </a:cubicBezTo>
                <a:cubicBezTo>
                  <a:pt x="4380691" y="788670"/>
                  <a:pt x="4388201" y="814964"/>
                  <a:pt x="4410730" y="826232"/>
                </a:cubicBezTo>
                <a:cubicBezTo>
                  <a:pt x="4399465" y="878818"/>
                  <a:pt x="4444523" y="927649"/>
                  <a:pt x="4414484" y="987748"/>
                </a:cubicBezTo>
                <a:cubicBezTo>
                  <a:pt x="4388200" y="1040335"/>
                  <a:pt x="4388201" y="1104189"/>
                  <a:pt x="4343143" y="1153021"/>
                </a:cubicBezTo>
                <a:lnTo>
                  <a:pt x="4342350" y="1155928"/>
                </a:lnTo>
                <a:lnTo>
                  <a:pt x="4329055" y="1170116"/>
                </a:lnTo>
                <a:cubicBezTo>
                  <a:pt x="4303486" y="1200809"/>
                  <a:pt x="4275360" y="1208483"/>
                  <a:pt x="4242121" y="1188020"/>
                </a:cubicBezTo>
                <a:cubicBezTo>
                  <a:pt x="4213996" y="1193136"/>
                  <a:pt x="4196098" y="1159885"/>
                  <a:pt x="4167973" y="1165000"/>
                </a:cubicBezTo>
                <a:cubicBezTo>
                  <a:pt x="4139848" y="1147096"/>
                  <a:pt x="4106608" y="1131750"/>
                  <a:pt x="4081040" y="1108730"/>
                </a:cubicBezTo>
                <a:cubicBezTo>
                  <a:pt x="4075926" y="1103614"/>
                  <a:pt x="4068256" y="1095940"/>
                  <a:pt x="4073370" y="1090825"/>
                </a:cubicBezTo>
                <a:cubicBezTo>
                  <a:pt x="4088710" y="1070363"/>
                  <a:pt x="4073370" y="1042228"/>
                  <a:pt x="4083597" y="1024323"/>
                </a:cubicBezTo>
                <a:cubicBezTo>
                  <a:pt x="4098938" y="985957"/>
                  <a:pt x="4086154" y="947590"/>
                  <a:pt x="4093824" y="911782"/>
                </a:cubicBezTo>
                <a:cubicBezTo>
                  <a:pt x="4042687" y="911781"/>
                  <a:pt x="4029903" y="916898"/>
                  <a:pt x="4012005" y="955263"/>
                </a:cubicBezTo>
                <a:cubicBezTo>
                  <a:pt x="3999220" y="978284"/>
                  <a:pt x="3996664" y="1006419"/>
                  <a:pt x="3978766" y="1029439"/>
                </a:cubicBezTo>
                <a:cubicBezTo>
                  <a:pt x="3968538" y="1044785"/>
                  <a:pt x="3935299" y="1072921"/>
                  <a:pt x="3922515" y="1072920"/>
                </a:cubicBezTo>
                <a:cubicBezTo>
                  <a:pt x="3879049" y="1072921"/>
                  <a:pt x="3835583" y="1078036"/>
                  <a:pt x="3794673" y="1072921"/>
                </a:cubicBezTo>
                <a:cubicBezTo>
                  <a:pt x="3751206" y="1067806"/>
                  <a:pt x="3707740" y="1031997"/>
                  <a:pt x="3728195" y="985957"/>
                </a:cubicBezTo>
                <a:cubicBezTo>
                  <a:pt x="3746093" y="937360"/>
                  <a:pt x="3728196" y="898993"/>
                  <a:pt x="3707741" y="860627"/>
                </a:cubicBezTo>
                <a:cubicBezTo>
                  <a:pt x="3700070" y="845280"/>
                  <a:pt x="3692399" y="832491"/>
                  <a:pt x="3692398" y="814587"/>
                </a:cubicBezTo>
                <a:cubicBezTo>
                  <a:pt x="3692398" y="725065"/>
                  <a:pt x="3692398" y="635544"/>
                  <a:pt x="3692399" y="543464"/>
                </a:cubicBezTo>
                <a:cubicBezTo>
                  <a:pt x="3694956" y="507655"/>
                  <a:pt x="3677058" y="474404"/>
                  <a:pt x="3682171" y="436037"/>
                </a:cubicBezTo>
                <a:cubicBezTo>
                  <a:pt x="3682172" y="428364"/>
                  <a:pt x="3674501" y="415575"/>
                  <a:pt x="3671944" y="405345"/>
                </a:cubicBezTo>
                <a:cubicBezTo>
                  <a:pt x="3669388" y="397671"/>
                  <a:pt x="3661716" y="384882"/>
                  <a:pt x="3648933" y="389998"/>
                </a:cubicBezTo>
                <a:cubicBezTo>
                  <a:pt x="3636148" y="392555"/>
                  <a:pt x="3641262" y="405344"/>
                  <a:pt x="3643819" y="415575"/>
                </a:cubicBezTo>
                <a:cubicBezTo>
                  <a:pt x="3643818" y="420691"/>
                  <a:pt x="3651490" y="423248"/>
                  <a:pt x="3651489" y="430922"/>
                </a:cubicBezTo>
                <a:cubicBezTo>
                  <a:pt x="3651489" y="453941"/>
                  <a:pt x="3654046" y="474404"/>
                  <a:pt x="3651489" y="497424"/>
                </a:cubicBezTo>
                <a:cubicBezTo>
                  <a:pt x="3648933" y="520443"/>
                  <a:pt x="3664274" y="540906"/>
                  <a:pt x="3664274" y="563926"/>
                </a:cubicBezTo>
                <a:cubicBezTo>
                  <a:pt x="3661716" y="656005"/>
                  <a:pt x="3661716" y="745527"/>
                  <a:pt x="3661716" y="835048"/>
                </a:cubicBezTo>
                <a:cubicBezTo>
                  <a:pt x="3661717" y="850395"/>
                  <a:pt x="3661716" y="863185"/>
                  <a:pt x="3654046" y="878531"/>
                </a:cubicBezTo>
                <a:cubicBezTo>
                  <a:pt x="3625921" y="932244"/>
                  <a:pt x="3625920" y="937359"/>
                  <a:pt x="3641262" y="1008977"/>
                </a:cubicBezTo>
                <a:cubicBezTo>
                  <a:pt x="3643819" y="1021765"/>
                  <a:pt x="3633591" y="1047344"/>
                  <a:pt x="3620807" y="1052459"/>
                </a:cubicBezTo>
                <a:cubicBezTo>
                  <a:pt x="3579898" y="1080595"/>
                  <a:pt x="3531318" y="1090826"/>
                  <a:pt x="3482737" y="1083152"/>
                </a:cubicBezTo>
                <a:cubicBezTo>
                  <a:pt x="3464840" y="1080594"/>
                  <a:pt x="3449499" y="1070363"/>
                  <a:pt x="3436715" y="1052458"/>
                </a:cubicBezTo>
                <a:cubicBezTo>
                  <a:pt x="3411146" y="1008977"/>
                  <a:pt x="3388135" y="965495"/>
                  <a:pt x="3375351" y="919455"/>
                </a:cubicBezTo>
                <a:cubicBezTo>
                  <a:pt x="3370237" y="904109"/>
                  <a:pt x="3372793" y="878530"/>
                  <a:pt x="3349781" y="870857"/>
                </a:cubicBezTo>
                <a:cubicBezTo>
                  <a:pt x="3344668" y="873416"/>
                  <a:pt x="3344667" y="878530"/>
                  <a:pt x="3344668" y="883646"/>
                </a:cubicBezTo>
                <a:cubicBezTo>
                  <a:pt x="3347225" y="927128"/>
                  <a:pt x="3336997" y="968052"/>
                  <a:pt x="3301202" y="998745"/>
                </a:cubicBezTo>
                <a:cubicBezTo>
                  <a:pt x="3296088" y="1006419"/>
                  <a:pt x="3293531" y="1011535"/>
                  <a:pt x="3293531" y="1021765"/>
                </a:cubicBezTo>
                <a:cubicBezTo>
                  <a:pt x="3298645" y="1039670"/>
                  <a:pt x="3285861" y="1060132"/>
                  <a:pt x="3303759" y="1080594"/>
                </a:cubicBezTo>
                <a:cubicBezTo>
                  <a:pt x="3308872" y="1083153"/>
                  <a:pt x="3308872" y="1098499"/>
                  <a:pt x="3298645" y="1106172"/>
                </a:cubicBezTo>
                <a:cubicBezTo>
                  <a:pt x="3255178" y="1141981"/>
                  <a:pt x="3229610" y="1188020"/>
                  <a:pt x="3188700" y="1226387"/>
                </a:cubicBezTo>
                <a:cubicBezTo>
                  <a:pt x="3165688" y="1249407"/>
                  <a:pt x="3129893" y="1226387"/>
                  <a:pt x="3106881" y="1246849"/>
                </a:cubicBezTo>
                <a:cubicBezTo>
                  <a:pt x="3106881" y="1246849"/>
                  <a:pt x="3101767" y="1244292"/>
                  <a:pt x="3099210" y="1241734"/>
                </a:cubicBezTo>
                <a:cubicBezTo>
                  <a:pt x="3091540" y="1231502"/>
                  <a:pt x="3083870" y="1223829"/>
                  <a:pt x="3078756" y="1213598"/>
                </a:cubicBezTo>
                <a:cubicBezTo>
                  <a:pt x="3060858" y="1190578"/>
                  <a:pt x="3048073" y="1157327"/>
                  <a:pt x="3014835" y="1144538"/>
                </a:cubicBezTo>
                <a:cubicBezTo>
                  <a:pt x="3002050" y="1159886"/>
                  <a:pt x="2981595" y="1167558"/>
                  <a:pt x="2976481" y="1193136"/>
                </a:cubicBezTo>
                <a:cubicBezTo>
                  <a:pt x="2973925" y="1198251"/>
                  <a:pt x="2961141" y="1200810"/>
                  <a:pt x="2958583" y="1193136"/>
                </a:cubicBezTo>
                <a:cubicBezTo>
                  <a:pt x="2948356" y="1159886"/>
                  <a:pt x="2910004" y="1144538"/>
                  <a:pt x="2897220" y="1111288"/>
                </a:cubicBezTo>
                <a:cubicBezTo>
                  <a:pt x="2894663" y="1103614"/>
                  <a:pt x="2884435" y="1101056"/>
                  <a:pt x="2879322" y="1093383"/>
                </a:cubicBezTo>
                <a:cubicBezTo>
                  <a:pt x="2869094" y="1075479"/>
                  <a:pt x="2848639" y="1088268"/>
                  <a:pt x="2835855" y="1075479"/>
                </a:cubicBezTo>
                <a:cubicBezTo>
                  <a:pt x="2830741" y="1067806"/>
                  <a:pt x="2820514" y="1080594"/>
                  <a:pt x="2810287" y="1085710"/>
                </a:cubicBezTo>
                <a:lnTo>
                  <a:pt x="2803754" y="1090051"/>
                </a:lnTo>
                <a:lnTo>
                  <a:pt x="2803485" y="1072908"/>
                </a:lnTo>
                <a:cubicBezTo>
                  <a:pt x="2803661" y="1059351"/>
                  <a:pt x="2804599" y="1045969"/>
                  <a:pt x="2807416" y="1032823"/>
                </a:cubicBezTo>
                <a:cubicBezTo>
                  <a:pt x="2732319" y="1032822"/>
                  <a:pt x="2713546" y="1040335"/>
                  <a:pt x="2687262" y="1096678"/>
                </a:cubicBezTo>
                <a:cubicBezTo>
                  <a:pt x="2677874" y="1113580"/>
                  <a:pt x="2672242" y="1132362"/>
                  <a:pt x="2665671" y="1151142"/>
                </a:cubicBezTo>
                <a:lnTo>
                  <a:pt x="2651937" y="1178621"/>
                </a:lnTo>
                <a:lnTo>
                  <a:pt x="2600625" y="1129192"/>
                </a:lnTo>
                <a:cubicBezTo>
                  <a:pt x="2608296" y="1113845"/>
                  <a:pt x="2615966" y="1098498"/>
                  <a:pt x="2626194" y="1083152"/>
                </a:cubicBezTo>
                <a:cubicBezTo>
                  <a:pt x="2631308" y="1075479"/>
                  <a:pt x="2631307" y="1067806"/>
                  <a:pt x="2628751" y="1060132"/>
                </a:cubicBezTo>
                <a:cubicBezTo>
                  <a:pt x="2621080" y="1034554"/>
                  <a:pt x="2603182" y="1016650"/>
                  <a:pt x="2582727" y="1003861"/>
                </a:cubicBezTo>
                <a:cubicBezTo>
                  <a:pt x="2569944" y="993630"/>
                  <a:pt x="2552045" y="998746"/>
                  <a:pt x="2536704" y="998746"/>
                </a:cubicBezTo>
                <a:cubicBezTo>
                  <a:pt x="2511136" y="1003861"/>
                  <a:pt x="2495794" y="1016651"/>
                  <a:pt x="2483011" y="1031997"/>
                </a:cubicBezTo>
                <a:cubicBezTo>
                  <a:pt x="2472782" y="1047343"/>
                  <a:pt x="2470226" y="1065248"/>
                  <a:pt x="2467669" y="1080595"/>
                </a:cubicBezTo>
                <a:cubicBezTo>
                  <a:pt x="2462556" y="1095941"/>
                  <a:pt x="2480453" y="1101056"/>
                  <a:pt x="2485567" y="1108730"/>
                </a:cubicBezTo>
                <a:cubicBezTo>
                  <a:pt x="2488124" y="1113845"/>
                  <a:pt x="2493238" y="1116403"/>
                  <a:pt x="2495795" y="1118961"/>
                </a:cubicBezTo>
                <a:cubicBezTo>
                  <a:pt x="2493237" y="1129192"/>
                  <a:pt x="2477896" y="1121519"/>
                  <a:pt x="2477896" y="1131750"/>
                </a:cubicBezTo>
                <a:cubicBezTo>
                  <a:pt x="2475340" y="1139423"/>
                  <a:pt x="2472783" y="1152212"/>
                  <a:pt x="2480453" y="1154770"/>
                </a:cubicBezTo>
                <a:cubicBezTo>
                  <a:pt x="2506021" y="1157328"/>
                  <a:pt x="2511135" y="1193136"/>
                  <a:pt x="2539261" y="1185463"/>
                </a:cubicBezTo>
                <a:cubicBezTo>
                  <a:pt x="2544375" y="1185463"/>
                  <a:pt x="2546931" y="1190578"/>
                  <a:pt x="2549488" y="1195694"/>
                </a:cubicBezTo>
                <a:cubicBezTo>
                  <a:pt x="2554602" y="1211041"/>
                  <a:pt x="2564830" y="1221271"/>
                  <a:pt x="2582727" y="1228945"/>
                </a:cubicBezTo>
                <a:lnTo>
                  <a:pt x="2602934" y="1242056"/>
                </a:lnTo>
                <a:lnTo>
                  <a:pt x="2598554" y="1245986"/>
                </a:lnTo>
                <a:cubicBezTo>
                  <a:pt x="2582126" y="1259132"/>
                  <a:pt x="2565230" y="1269462"/>
                  <a:pt x="2555842" y="1269462"/>
                </a:cubicBezTo>
                <a:cubicBezTo>
                  <a:pt x="2492010" y="1269462"/>
                  <a:pt x="2428177" y="1276974"/>
                  <a:pt x="2368100" y="1269462"/>
                </a:cubicBezTo>
                <a:cubicBezTo>
                  <a:pt x="2304268" y="1261949"/>
                  <a:pt x="2240436" y="1209363"/>
                  <a:pt x="2270474" y="1141751"/>
                </a:cubicBezTo>
                <a:cubicBezTo>
                  <a:pt x="2296759" y="1070384"/>
                  <a:pt x="2270475" y="1014042"/>
                  <a:pt x="2240436" y="957698"/>
                </a:cubicBezTo>
                <a:cubicBezTo>
                  <a:pt x="2229172" y="935162"/>
                  <a:pt x="2217907" y="916380"/>
                  <a:pt x="2217906" y="890088"/>
                </a:cubicBezTo>
                <a:cubicBezTo>
                  <a:pt x="2217907" y="758621"/>
                  <a:pt x="2217907" y="627155"/>
                  <a:pt x="2217907" y="491932"/>
                </a:cubicBezTo>
                <a:cubicBezTo>
                  <a:pt x="2221662" y="439346"/>
                  <a:pt x="2195378" y="390515"/>
                  <a:pt x="2202888" y="334172"/>
                </a:cubicBezTo>
                <a:cubicBezTo>
                  <a:pt x="2202888" y="322903"/>
                  <a:pt x="2191623" y="304123"/>
                  <a:pt x="2187868" y="289098"/>
                </a:cubicBezTo>
                <a:cubicBezTo>
                  <a:pt x="2184114" y="277829"/>
                  <a:pt x="2172848" y="259048"/>
                  <a:pt x="2154075" y="266561"/>
                </a:cubicBezTo>
                <a:cubicBezTo>
                  <a:pt x="2135300" y="270318"/>
                  <a:pt x="2142810" y="289098"/>
                  <a:pt x="2146565" y="304123"/>
                </a:cubicBezTo>
                <a:cubicBezTo>
                  <a:pt x="2146565" y="311635"/>
                  <a:pt x="2157830" y="315391"/>
                  <a:pt x="2157830" y="326660"/>
                </a:cubicBezTo>
                <a:cubicBezTo>
                  <a:pt x="2157830" y="360466"/>
                  <a:pt x="2161584" y="390515"/>
                  <a:pt x="2157830" y="424320"/>
                </a:cubicBezTo>
                <a:cubicBezTo>
                  <a:pt x="2154074" y="458126"/>
                  <a:pt x="2176604" y="488176"/>
                  <a:pt x="2176604" y="521981"/>
                </a:cubicBezTo>
                <a:cubicBezTo>
                  <a:pt x="2172849" y="657204"/>
                  <a:pt x="2172849" y="788670"/>
                  <a:pt x="2172849" y="920137"/>
                </a:cubicBezTo>
                <a:cubicBezTo>
                  <a:pt x="2172849" y="942673"/>
                  <a:pt x="2172849" y="961455"/>
                  <a:pt x="2161585" y="983992"/>
                </a:cubicBezTo>
                <a:cubicBezTo>
                  <a:pt x="2120281" y="1062872"/>
                  <a:pt x="2120281" y="1070384"/>
                  <a:pt x="2142811" y="1175557"/>
                </a:cubicBezTo>
                <a:cubicBezTo>
                  <a:pt x="2146565" y="1194338"/>
                  <a:pt x="2131546" y="1231900"/>
                  <a:pt x="2112771" y="1239412"/>
                </a:cubicBezTo>
                <a:cubicBezTo>
                  <a:pt x="2052694" y="1280731"/>
                  <a:pt x="1981353" y="1295755"/>
                  <a:pt x="1910011" y="1284486"/>
                </a:cubicBezTo>
                <a:cubicBezTo>
                  <a:pt x="1883727" y="1280731"/>
                  <a:pt x="1861197" y="1265706"/>
                  <a:pt x="1842424" y="1239412"/>
                </a:cubicBezTo>
                <a:cubicBezTo>
                  <a:pt x="1804875" y="1175557"/>
                  <a:pt x="1771082" y="1111702"/>
                  <a:pt x="1752308" y="1044091"/>
                </a:cubicBezTo>
                <a:cubicBezTo>
                  <a:pt x="1744798" y="1021554"/>
                  <a:pt x="1748552" y="983991"/>
                  <a:pt x="1714759" y="972723"/>
                </a:cubicBezTo>
                <a:cubicBezTo>
                  <a:pt x="1707249" y="976479"/>
                  <a:pt x="1707249" y="983992"/>
                  <a:pt x="1707250" y="991504"/>
                </a:cubicBezTo>
                <a:cubicBezTo>
                  <a:pt x="1711004" y="1055360"/>
                  <a:pt x="1695985" y="1115459"/>
                  <a:pt x="1643417" y="1160532"/>
                </a:cubicBezTo>
                <a:cubicBezTo>
                  <a:pt x="1635907" y="1171801"/>
                  <a:pt x="1632152" y="1179314"/>
                  <a:pt x="1632153" y="1194338"/>
                </a:cubicBezTo>
                <a:cubicBezTo>
                  <a:pt x="1639663" y="1220631"/>
                  <a:pt x="1620888" y="1250681"/>
                  <a:pt x="1647172" y="1280731"/>
                </a:cubicBezTo>
                <a:cubicBezTo>
                  <a:pt x="1654682" y="1284486"/>
                  <a:pt x="1654682" y="1307024"/>
                  <a:pt x="1639662" y="1318293"/>
                </a:cubicBezTo>
                <a:cubicBezTo>
                  <a:pt x="1575830" y="1370879"/>
                  <a:pt x="1538282" y="1438490"/>
                  <a:pt x="1478204" y="1494833"/>
                </a:cubicBezTo>
                <a:cubicBezTo>
                  <a:pt x="1444411" y="1528639"/>
                  <a:pt x="1391843" y="1494833"/>
                  <a:pt x="1358050" y="1524883"/>
                </a:cubicBezTo>
                <a:cubicBezTo>
                  <a:pt x="1358050" y="1524883"/>
                  <a:pt x="1350540" y="1521126"/>
                  <a:pt x="1346785" y="1517370"/>
                </a:cubicBezTo>
                <a:cubicBezTo>
                  <a:pt x="1335521" y="1502345"/>
                  <a:pt x="1324256" y="1491077"/>
                  <a:pt x="1316747" y="1476052"/>
                </a:cubicBezTo>
                <a:cubicBezTo>
                  <a:pt x="1290463" y="1442246"/>
                  <a:pt x="1271688" y="1393416"/>
                  <a:pt x="1222876" y="1374635"/>
                </a:cubicBezTo>
                <a:cubicBezTo>
                  <a:pt x="1204102" y="1397172"/>
                  <a:pt x="1174063" y="1408441"/>
                  <a:pt x="1166553" y="1446002"/>
                </a:cubicBezTo>
                <a:cubicBezTo>
                  <a:pt x="1162798" y="1453515"/>
                  <a:pt x="1144024" y="1457271"/>
                  <a:pt x="1140269" y="1446003"/>
                </a:cubicBezTo>
                <a:cubicBezTo>
                  <a:pt x="1125250" y="1397172"/>
                  <a:pt x="1068927" y="1374635"/>
                  <a:pt x="1050154" y="1325805"/>
                </a:cubicBezTo>
                <a:cubicBezTo>
                  <a:pt x="1046398" y="1314536"/>
                  <a:pt x="1031379" y="1310780"/>
                  <a:pt x="1023870" y="1299511"/>
                </a:cubicBezTo>
                <a:cubicBezTo>
                  <a:pt x="1008850" y="1273218"/>
                  <a:pt x="978812" y="1291999"/>
                  <a:pt x="960037" y="1273218"/>
                </a:cubicBezTo>
                <a:cubicBezTo>
                  <a:pt x="952527" y="1261949"/>
                  <a:pt x="937509" y="1280731"/>
                  <a:pt x="922489" y="1288243"/>
                </a:cubicBezTo>
                <a:cubicBezTo>
                  <a:pt x="869921" y="1307023"/>
                  <a:pt x="839883" y="1352098"/>
                  <a:pt x="802334" y="1389660"/>
                </a:cubicBezTo>
                <a:cubicBezTo>
                  <a:pt x="776050" y="1415953"/>
                  <a:pt x="753522" y="1446003"/>
                  <a:pt x="715973" y="1449758"/>
                </a:cubicBezTo>
                <a:cubicBezTo>
                  <a:pt x="682179" y="1415953"/>
                  <a:pt x="648386" y="1382148"/>
                  <a:pt x="614593" y="1352098"/>
                </a:cubicBezTo>
                <a:cubicBezTo>
                  <a:pt x="625857" y="1329561"/>
                  <a:pt x="637122" y="1307024"/>
                  <a:pt x="652141" y="1284486"/>
                </a:cubicBezTo>
                <a:cubicBezTo>
                  <a:pt x="659651" y="1273218"/>
                  <a:pt x="659651" y="1261949"/>
                  <a:pt x="655896" y="1250680"/>
                </a:cubicBezTo>
                <a:cubicBezTo>
                  <a:pt x="644631" y="1213119"/>
                  <a:pt x="618347" y="1186826"/>
                  <a:pt x="588309" y="1168045"/>
                </a:cubicBezTo>
                <a:cubicBezTo>
                  <a:pt x="569534" y="1153020"/>
                  <a:pt x="543251" y="1160532"/>
                  <a:pt x="520722" y="1160532"/>
                </a:cubicBezTo>
                <a:cubicBezTo>
                  <a:pt x="483173" y="1168045"/>
                  <a:pt x="460645" y="1186826"/>
                  <a:pt x="441871" y="1209363"/>
                </a:cubicBezTo>
                <a:cubicBezTo>
                  <a:pt x="426851" y="1231900"/>
                  <a:pt x="423096" y="1258193"/>
                  <a:pt x="419342" y="1280730"/>
                </a:cubicBezTo>
                <a:cubicBezTo>
                  <a:pt x="411832" y="1303268"/>
                  <a:pt x="438116" y="1310780"/>
                  <a:pt x="445625" y="1322048"/>
                </a:cubicBezTo>
                <a:cubicBezTo>
                  <a:pt x="449380" y="1329561"/>
                  <a:pt x="456890" y="1333317"/>
                  <a:pt x="460644" y="1337073"/>
                </a:cubicBezTo>
                <a:cubicBezTo>
                  <a:pt x="456889" y="1352098"/>
                  <a:pt x="434360" y="1340830"/>
                  <a:pt x="434360" y="1355854"/>
                </a:cubicBezTo>
                <a:cubicBezTo>
                  <a:pt x="430606" y="1367123"/>
                  <a:pt x="426850" y="1385903"/>
                  <a:pt x="438115" y="1389660"/>
                </a:cubicBezTo>
                <a:cubicBezTo>
                  <a:pt x="475664" y="1393416"/>
                  <a:pt x="483173" y="1446003"/>
                  <a:pt x="524477" y="1434734"/>
                </a:cubicBezTo>
                <a:cubicBezTo>
                  <a:pt x="531986" y="1434734"/>
                  <a:pt x="535741" y="1442246"/>
                  <a:pt x="539495" y="1449759"/>
                </a:cubicBezTo>
                <a:cubicBezTo>
                  <a:pt x="547006" y="1472296"/>
                  <a:pt x="562024" y="1487320"/>
                  <a:pt x="588308" y="1498589"/>
                </a:cubicBezTo>
                <a:cubicBezTo>
                  <a:pt x="610837" y="1509857"/>
                  <a:pt x="640877" y="1528639"/>
                  <a:pt x="640876" y="1554932"/>
                </a:cubicBezTo>
                <a:cubicBezTo>
                  <a:pt x="640876" y="1600006"/>
                  <a:pt x="648386" y="1641325"/>
                  <a:pt x="629612" y="1686398"/>
                </a:cubicBezTo>
                <a:cubicBezTo>
                  <a:pt x="614592" y="1716448"/>
                  <a:pt x="588308" y="1761522"/>
                  <a:pt x="622103" y="1802840"/>
                </a:cubicBezTo>
                <a:cubicBezTo>
                  <a:pt x="625857" y="1802840"/>
                  <a:pt x="618348" y="1806596"/>
                  <a:pt x="618347" y="1810352"/>
                </a:cubicBezTo>
                <a:cubicBezTo>
                  <a:pt x="614592" y="1900501"/>
                  <a:pt x="588308" y="1990649"/>
                  <a:pt x="640876" y="2073285"/>
                </a:cubicBezTo>
                <a:cubicBezTo>
                  <a:pt x="644631" y="2077041"/>
                  <a:pt x="644631" y="2084554"/>
                  <a:pt x="640876" y="2088309"/>
                </a:cubicBezTo>
                <a:cubicBezTo>
                  <a:pt x="637122" y="2110848"/>
                  <a:pt x="652141" y="2125871"/>
                  <a:pt x="663405" y="2140897"/>
                </a:cubicBezTo>
                <a:cubicBezTo>
                  <a:pt x="685934" y="2189727"/>
                  <a:pt x="730993" y="2216021"/>
                  <a:pt x="761031" y="2257338"/>
                </a:cubicBezTo>
                <a:cubicBezTo>
                  <a:pt x="746011" y="2264850"/>
                  <a:pt x="730992" y="2257338"/>
                  <a:pt x="712218" y="2253581"/>
                </a:cubicBezTo>
                <a:cubicBezTo>
                  <a:pt x="685934" y="2246069"/>
                  <a:pt x="678425" y="2216020"/>
                  <a:pt x="648386" y="2212264"/>
                </a:cubicBezTo>
                <a:cubicBezTo>
                  <a:pt x="637121" y="2212263"/>
                  <a:pt x="629612" y="2200995"/>
                  <a:pt x="610838" y="2208508"/>
                </a:cubicBezTo>
                <a:cubicBezTo>
                  <a:pt x="584554" y="2223532"/>
                  <a:pt x="550760" y="2223533"/>
                  <a:pt x="528231" y="2212263"/>
                </a:cubicBezTo>
                <a:cubicBezTo>
                  <a:pt x="501948" y="2197239"/>
                  <a:pt x="483173" y="2208507"/>
                  <a:pt x="460644" y="2200995"/>
                </a:cubicBezTo>
                <a:cubicBezTo>
                  <a:pt x="430605" y="2193483"/>
                  <a:pt x="434361" y="2219776"/>
                  <a:pt x="423096" y="2231045"/>
                </a:cubicBezTo>
                <a:cubicBezTo>
                  <a:pt x="404322" y="2253581"/>
                  <a:pt x="426850" y="2261094"/>
                  <a:pt x="438116" y="2276120"/>
                </a:cubicBezTo>
                <a:cubicBezTo>
                  <a:pt x="453134" y="2294900"/>
                  <a:pt x="475664" y="2298656"/>
                  <a:pt x="498193" y="2306170"/>
                </a:cubicBezTo>
                <a:cubicBezTo>
                  <a:pt x="562025" y="2328705"/>
                  <a:pt x="629612" y="2339974"/>
                  <a:pt x="693444" y="2366267"/>
                </a:cubicBezTo>
                <a:cubicBezTo>
                  <a:pt x="730992" y="2381292"/>
                  <a:pt x="753521" y="2407585"/>
                  <a:pt x="772296" y="2433878"/>
                </a:cubicBezTo>
                <a:cubicBezTo>
                  <a:pt x="787315" y="2452659"/>
                  <a:pt x="783560" y="2486465"/>
                  <a:pt x="764786" y="2512759"/>
                </a:cubicBezTo>
                <a:cubicBezTo>
                  <a:pt x="753521" y="2524027"/>
                  <a:pt x="753521" y="2554078"/>
                  <a:pt x="768541" y="2576613"/>
                </a:cubicBezTo>
                <a:cubicBezTo>
                  <a:pt x="776050" y="2587882"/>
                  <a:pt x="783561" y="2595395"/>
                  <a:pt x="772296" y="2606663"/>
                </a:cubicBezTo>
                <a:cubicBezTo>
                  <a:pt x="746012" y="2606663"/>
                  <a:pt x="712218" y="2602907"/>
                  <a:pt x="693444" y="2614176"/>
                </a:cubicBezTo>
                <a:cubicBezTo>
                  <a:pt x="625857" y="2647982"/>
                  <a:pt x="618347" y="2741885"/>
                  <a:pt x="685935" y="2771935"/>
                </a:cubicBezTo>
                <a:cubicBezTo>
                  <a:pt x="704709" y="2779447"/>
                  <a:pt x="712218" y="2801984"/>
                  <a:pt x="730992" y="2805741"/>
                </a:cubicBezTo>
                <a:cubicBezTo>
                  <a:pt x="757276" y="2809497"/>
                  <a:pt x="764786" y="2832034"/>
                  <a:pt x="761031" y="2854571"/>
                </a:cubicBezTo>
                <a:cubicBezTo>
                  <a:pt x="761031" y="2869596"/>
                  <a:pt x="761032" y="2884620"/>
                  <a:pt x="761031" y="2899645"/>
                </a:cubicBezTo>
                <a:cubicBezTo>
                  <a:pt x="764786" y="2944719"/>
                  <a:pt x="742257" y="2974769"/>
                  <a:pt x="708463" y="3004819"/>
                </a:cubicBezTo>
                <a:cubicBezTo>
                  <a:pt x="689689" y="3019844"/>
                  <a:pt x="667160" y="3027356"/>
                  <a:pt x="648387" y="3046137"/>
                </a:cubicBezTo>
                <a:cubicBezTo>
                  <a:pt x="622102" y="3072431"/>
                  <a:pt x="622102" y="3098723"/>
                  <a:pt x="640876" y="3128772"/>
                </a:cubicBezTo>
                <a:cubicBezTo>
                  <a:pt x="667160" y="3158822"/>
                  <a:pt x="700954" y="3170090"/>
                  <a:pt x="734747" y="3177604"/>
                </a:cubicBezTo>
                <a:cubicBezTo>
                  <a:pt x="772295" y="3185115"/>
                  <a:pt x="798579" y="3211409"/>
                  <a:pt x="802334" y="3233946"/>
                </a:cubicBezTo>
                <a:cubicBezTo>
                  <a:pt x="813599" y="3267752"/>
                  <a:pt x="809844" y="3305313"/>
                  <a:pt x="802335" y="3342875"/>
                </a:cubicBezTo>
                <a:cubicBezTo>
                  <a:pt x="791069" y="3391706"/>
                  <a:pt x="772295" y="3436779"/>
                  <a:pt x="776050" y="3485610"/>
                </a:cubicBezTo>
                <a:cubicBezTo>
                  <a:pt x="776051" y="3493122"/>
                  <a:pt x="776051" y="3504391"/>
                  <a:pt x="787315" y="3508147"/>
                </a:cubicBezTo>
                <a:cubicBezTo>
                  <a:pt x="821108" y="3519415"/>
                  <a:pt x="836128" y="3549465"/>
                  <a:pt x="858657" y="3568246"/>
                </a:cubicBezTo>
                <a:cubicBezTo>
                  <a:pt x="884940" y="3587027"/>
                  <a:pt x="911225" y="3628344"/>
                  <a:pt x="929999" y="3650882"/>
                </a:cubicBezTo>
                <a:cubicBezTo>
                  <a:pt x="960038" y="3695956"/>
                  <a:pt x="948773" y="3737274"/>
                  <a:pt x="933753" y="3782348"/>
                </a:cubicBezTo>
                <a:cubicBezTo>
                  <a:pt x="914979" y="3838691"/>
                  <a:pt x="933753" y="3883765"/>
                  <a:pt x="986321" y="3913815"/>
                </a:cubicBezTo>
                <a:lnTo>
                  <a:pt x="1000997" y="3923113"/>
                </a:lnTo>
                <a:lnTo>
                  <a:pt x="976046" y="3964620"/>
                </a:lnTo>
                <a:cubicBezTo>
                  <a:pt x="965628" y="3985147"/>
                  <a:pt x="956016" y="4006496"/>
                  <a:pt x="945778" y="4027965"/>
                </a:cubicBezTo>
                <a:cubicBezTo>
                  <a:pt x="932485" y="4053919"/>
                  <a:pt x="905806" y="4064188"/>
                  <a:pt x="873755" y="4059857"/>
                </a:cubicBezTo>
                <a:cubicBezTo>
                  <a:pt x="833690" y="4054443"/>
                  <a:pt x="834167" y="4056956"/>
                  <a:pt x="822783" y="4092961"/>
                </a:cubicBezTo>
                <a:cubicBezTo>
                  <a:pt x="818108" y="4109469"/>
                  <a:pt x="814514" y="4117961"/>
                  <a:pt x="839507" y="4126235"/>
                </a:cubicBezTo>
                <a:cubicBezTo>
                  <a:pt x="875501" y="4137628"/>
                  <a:pt x="894261" y="4167912"/>
                  <a:pt x="901891" y="4208119"/>
                </a:cubicBezTo>
                <a:cubicBezTo>
                  <a:pt x="911429" y="4258377"/>
                  <a:pt x="901475" y="4301921"/>
                  <a:pt x="878484" y="4345335"/>
                </a:cubicBezTo>
                <a:cubicBezTo>
                  <a:pt x="874890" y="4353828"/>
                  <a:pt x="870821" y="4359807"/>
                  <a:pt x="856829" y="4354652"/>
                </a:cubicBezTo>
                <a:cubicBezTo>
                  <a:pt x="834350" y="4345901"/>
                  <a:pt x="812695" y="4355218"/>
                  <a:pt x="793075" y="4361544"/>
                </a:cubicBezTo>
                <a:cubicBezTo>
                  <a:pt x="765920" y="4369301"/>
                  <a:pt x="750942" y="4413797"/>
                  <a:pt x="768749" y="4439055"/>
                </a:cubicBezTo>
                <a:cubicBezTo>
                  <a:pt x="786554" y="4464314"/>
                  <a:pt x="801848" y="4490049"/>
                  <a:pt x="826236" y="4508852"/>
                </a:cubicBezTo>
                <a:cubicBezTo>
                  <a:pt x="835203" y="4514961"/>
                  <a:pt x="841180" y="4519033"/>
                  <a:pt x="849321" y="4507075"/>
                </a:cubicBezTo>
                <a:cubicBezTo>
                  <a:pt x="855426" y="4498106"/>
                  <a:pt x="867382" y="4506251"/>
                  <a:pt x="871324" y="4513313"/>
                </a:cubicBezTo>
                <a:cubicBezTo>
                  <a:pt x="878256" y="4522411"/>
                  <a:pt x="890211" y="4530556"/>
                  <a:pt x="897143" y="4539654"/>
                </a:cubicBezTo>
                <a:cubicBezTo>
                  <a:pt x="901563" y="4549229"/>
                  <a:pt x="896411" y="4563223"/>
                  <a:pt x="896284" y="4576265"/>
                </a:cubicBezTo>
                <a:cubicBezTo>
                  <a:pt x="896854" y="4620415"/>
                  <a:pt x="897426" y="4664564"/>
                  <a:pt x="864991" y="4699358"/>
                </a:cubicBezTo>
                <a:cubicBezTo>
                  <a:pt x="858886" y="4708326"/>
                  <a:pt x="852304" y="4714782"/>
                  <a:pt x="841779" y="4714175"/>
                </a:cubicBezTo>
                <a:cubicBezTo>
                  <a:pt x="831731" y="4716083"/>
                  <a:pt x="831127" y="4726611"/>
                  <a:pt x="824544" y="4733067"/>
                </a:cubicBezTo>
                <a:cubicBezTo>
                  <a:pt x="847373" y="4757373"/>
                  <a:pt x="876914" y="4762180"/>
                  <a:pt x="908488" y="4763998"/>
                </a:cubicBezTo>
                <a:cubicBezTo>
                  <a:pt x="935039" y="4766770"/>
                  <a:pt x="944959" y="4777904"/>
                  <a:pt x="952241" y="4802557"/>
                </a:cubicBezTo>
                <a:cubicBezTo>
                  <a:pt x="952717" y="4805070"/>
                  <a:pt x="952717" y="4805070"/>
                  <a:pt x="953194" y="4807583"/>
                </a:cubicBezTo>
                <a:cubicBezTo>
                  <a:pt x="961301" y="4850302"/>
                  <a:pt x="961778" y="4852815"/>
                  <a:pt x="917516" y="4866422"/>
                </a:cubicBezTo>
                <a:cubicBezTo>
                  <a:pt x="888325" y="4877168"/>
                  <a:pt x="874079" y="4898095"/>
                  <a:pt x="871789" y="4927168"/>
                </a:cubicBezTo>
                <a:cubicBezTo>
                  <a:pt x="870707" y="4935183"/>
                  <a:pt x="872615" y="4945235"/>
                  <a:pt x="876558" y="4952296"/>
                </a:cubicBezTo>
                <a:cubicBezTo>
                  <a:pt x="880978" y="4961872"/>
                  <a:pt x="892107" y="4951949"/>
                  <a:pt x="897608" y="4953509"/>
                </a:cubicBezTo>
                <a:cubicBezTo>
                  <a:pt x="925112" y="4961307"/>
                  <a:pt x="952140" y="4966591"/>
                  <a:pt x="979295" y="4958834"/>
                </a:cubicBezTo>
                <a:cubicBezTo>
                  <a:pt x="986832" y="4957404"/>
                  <a:pt x="988262" y="4964943"/>
                  <a:pt x="994239" y="4969015"/>
                </a:cubicBezTo>
                <a:cubicBezTo>
                  <a:pt x="1018628" y="4987818"/>
                  <a:pt x="1031887" y="5016542"/>
                  <a:pt x="1056274" y="5035345"/>
                </a:cubicBezTo>
                <a:cubicBezTo>
                  <a:pt x="1065718" y="5043966"/>
                  <a:pt x="1076115" y="5057613"/>
                  <a:pt x="1084605" y="5061209"/>
                </a:cubicBezTo>
                <a:cubicBezTo>
                  <a:pt x="1112110" y="5069007"/>
                  <a:pt x="1103365" y="5091494"/>
                  <a:pt x="1100249" y="5102499"/>
                </a:cubicBezTo>
                <a:cubicBezTo>
                  <a:pt x="1094492" y="5127022"/>
                  <a:pt x="1080723" y="5150462"/>
                  <a:pt x="1054522" y="5163245"/>
                </a:cubicBezTo>
                <a:cubicBezTo>
                  <a:pt x="1030832" y="5175551"/>
                  <a:pt x="1007620" y="5190370"/>
                  <a:pt x="983930" y="5202676"/>
                </a:cubicBezTo>
                <a:cubicBezTo>
                  <a:pt x="960241" y="5214982"/>
                  <a:pt x="938586" y="5224298"/>
                  <a:pt x="911687" y="5205972"/>
                </a:cubicBezTo>
                <a:cubicBezTo>
                  <a:pt x="900207" y="5200340"/>
                  <a:pt x="888252" y="5192196"/>
                  <a:pt x="875215" y="5192066"/>
                </a:cubicBezTo>
                <a:cubicBezTo>
                  <a:pt x="845198" y="5184745"/>
                  <a:pt x="828346" y="5164512"/>
                  <a:pt x="808982" y="5144757"/>
                </a:cubicBezTo>
                <a:cubicBezTo>
                  <a:pt x="778744" y="5108840"/>
                  <a:pt x="743959" y="5076391"/>
                  <a:pt x="697440" y="5064391"/>
                </a:cubicBezTo>
                <a:cubicBezTo>
                  <a:pt x="654386" y="5056941"/>
                  <a:pt x="610379" y="5044466"/>
                  <a:pt x="567802" y="5039528"/>
                </a:cubicBezTo>
                <a:cubicBezTo>
                  <a:pt x="506211" y="5030389"/>
                  <a:pt x="495209" y="5027270"/>
                  <a:pt x="459342" y="5002836"/>
                </a:cubicBezTo>
                <a:cubicBezTo>
                  <a:pt x="456353" y="5000799"/>
                  <a:pt x="452887" y="4996251"/>
                  <a:pt x="450375" y="4996728"/>
                </a:cubicBezTo>
                <a:cubicBezTo>
                  <a:pt x="409101" y="5012370"/>
                  <a:pt x="376829" y="4979444"/>
                  <a:pt x="341788" y="4973077"/>
                </a:cubicBezTo>
                <a:cubicBezTo>
                  <a:pt x="295745" y="4963591"/>
                  <a:pt x="253169" y="4958652"/>
                  <a:pt x="211418" y="4971783"/>
                </a:cubicBezTo>
                <a:cubicBezTo>
                  <a:pt x="184263" y="4979540"/>
                  <a:pt x="164039" y="4996395"/>
                  <a:pt x="147758" y="5020312"/>
                </a:cubicBezTo>
                <a:cubicBezTo>
                  <a:pt x="145723" y="5023301"/>
                  <a:pt x="141653" y="5029281"/>
                  <a:pt x="142607" y="5034307"/>
                </a:cubicBezTo>
                <a:cubicBezTo>
                  <a:pt x="143305" y="5065415"/>
                  <a:pt x="154052" y="5094616"/>
                  <a:pt x="171857" y="5119875"/>
                </a:cubicBezTo>
                <a:cubicBezTo>
                  <a:pt x="186675" y="5143097"/>
                  <a:pt x="209632" y="5154361"/>
                  <a:pt x="239649" y="5161682"/>
                </a:cubicBezTo>
                <a:cubicBezTo>
                  <a:pt x="259140" y="5168396"/>
                  <a:pt x="272654" y="5171039"/>
                  <a:pt x="293354" y="5156697"/>
                </a:cubicBezTo>
                <a:cubicBezTo>
                  <a:pt x="311543" y="5142831"/>
                  <a:pt x="337617" y="5143089"/>
                  <a:pt x="360702" y="5141312"/>
                </a:cubicBezTo>
                <a:cubicBezTo>
                  <a:pt x="368238" y="5139882"/>
                  <a:pt x="374216" y="5143955"/>
                  <a:pt x="377681" y="5148503"/>
                </a:cubicBezTo>
                <a:cubicBezTo>
                  <a:pt x="398604" y="5162758"/>
                  <a:pt x="418095" y="5169472"/>
                  <a:pt x="443693" y="5167218"/>
                </a:cubicBezTo>
                <a:cubicBezTo>
                  <a:pt x="463789" y="5163403"/>
                  <a:pt x="481722" y="5175621"/>
                  <a:pt x="503249" y="5179347"/>
                </a:cubicBezTo>
                <a:cubicBezTo>
                  <a:pt x="533743" y="5189180"/>
                  <a:pt x="607416" y="5193422"/>
                  <a:pt x="635526" y="5190691"/>
                </a:cubicBezTo>
                <a:cubicBezTo>
                  <a:pt x="681696" y="5187136"/>
                  <a:pt x="721633" y="5205591"/>
                  <a:pt x="765640" y="5218068"/>
                </a:cubicBezTo>
                <a:cubicBezTo>
                  <a:pt x="796134" y="5227901"/>
                  <a:pt x="821476" y="5251730"/>
                  <a:pt x="851969" y="5261563"/>
                </a:cubicBezTo>
                <a:cubicBezTo>
                  <a:pt x="865960" y="5266719"/>
                  <a:pt x="880427" y="5274387"/>
                  <a:pt x="891429" y="5277505"/>
                </a:cubicBezTo>
                <a:cubicBezTo>
                  <a:pt x="948473" y="5290111"/>
                  <a:pt x="999413" y="5311684"/>
                  <a:pt x="1050351" y="5333259"/>
                </a:cubicBezTo>
                <a:cubicBezTo>
                  <a:pt x="1067808" y="5342963"/>
                  <a:pt x="1118397" y="5348983"/>
                  <a:pt x="1133469" y="5346123"/>
                </a:cubicBezTo>
                <a:cubicBezTo>
                  <a:pt x="1146507" y="5346251"/>
                  <a:pt x="1156078" y="5341832"/>
                  <a:pt x="1161706" y="5330351"/>
                </a:cubicBezTo>
                <a:cubicBezTo>
                  <a:pt x="1169370" y="5315879"/>
                  <a:pt x="1178336" y="5321987"/>
                  <a:pt x="1188862" y="5322594"/>
                </a:cubicBezTo>
                <a:cubicBezTo>
                  <a:pt x="1207399" y="5324282"/>
                  <a:pt x="1208830" y="5331821"/>
                  <a:pt x="1211215" y="5344386"/>
                </a:cubicBezTo>
                <a:cubicBezTo>
                  <a:pt x="1213122" y="5354438"/>
                  <a:pt x="1215030" y="5364489"/>
                  <a:pt x="1199958" y="5367349"/>
                </a:cubicBezTo>
                <a:cubicBezTo>
                  <a:pt x="1192421" y="5368780"/>
                  <a:pt x="1189304" y="5379785"/>
                  <a:pt x="1181292" y="5378702"/>
                </a:cubicBezTo>
                <a:cubicBezTo>
                  <a:pt x="1161196" y="5382515"/>
                  <a:pt x="1159511" y="5401059"/>
                  <a:pt x="1150892" y="5410504"/>
                </a:cubicBezTo>
                <a:cubicBezTo>
                  <a:pt x="1162593" y="5444732"/>
                  <a:pt x="1132449" y="5450452"/>
                  <a:pt x="1114260" y="5464318"/>
                </a:cubicBezTo>
                <a:cubicBezTo>
                  <a:pt x="1057660" y="5508904"/>
                  <a:pt x="995685" y="5538889"/>
                  <a:pt x="934188" y="5571387"/>
                </a:cubicBezTo>
                <a:cubicBezTo>
                  <a:pt x="922581" y="5578796"/>
                  <a:pt x="908463" y="5586683"/>
                  <a:pt x="894345" y="5594568"/>
                </a:cubicBezTo>
                <a:cubicBezTo>
                  <a:pt x="875679" y="5605921"/>
                  <a:pt x="854025" y="5615237"/>
                  <a:pt x="835138" y="5597994"/>
                </a:cubicBezTo>
                <a:cubicBezTo>
                  <a:pt x="823182" y="5589849"/>
                  <a:pt x="811099" y="5594746"/>
                  <a:pt x="801529" y="5599166"/>
                </a:cubicBezTo>
                <a:cubicBezTo>
                  <a:pt x="788968" y="5601550"/>
                  <a:pt x="781304" y="5616020"/>
                  <a:pt x="768268" y="5615892"/>
                </a:cubicBezTo>
                <a:cubicBezTo>
                  <a:pt x="763244" y="5616845"/>
                  <a:pt x="755103" y="5628803"/>
                  <a:pt x="756534" y="5636342"/>
                </a:cubicBezTo>
                <a:cubicBezTo>
                  <a:pt x="756628" y="5677979"/>
                  <a:pt x="789123" y="5739501"/>
                  <a:pt x="847121" y="5757131"/>
                </a:cubicBezTo>
                <a:cubicBezTo>
                  <a:pt x="877614" y="5766965"/>
                  <a:pt x="896152" y="5768655"/>
                  <a:pt x="917457" y="5743783"/>
                </a:cubicBezTo>
                <a:cubicBezTo>
                  <a:pt x="932180" y="5725370"/>
                  <a:pt x="952881" y="5711027"/>
                  <a:pt x="967603" y="5692613"/>
                </a:cubicBezTo>
                <a:cubicBezTo>
                  <a:pt x="982803" y="5676711"/>
                  <a:pt x="996572" y="5653271"/>
                  <a:pt x="1028019" y="5668130"/>
                </a:cubicBezTo>
                <a:cubicBezTo>
                  <a:pt x="1047511" y="5674846"/>
                  <a:pt x="1075875" y="5646031"/>
                  <a:pt x="1087132" y="5623067"/>
                </a:cubicBezTo>
                <a:cubicBezTo>
                  <a:pt x="1095877" y="5600581"/>
                  <a:pt x="1096132" y="5574499"/>
                  <a:pt x="1113367" y="5555607"/>
                </a:cubicBezTo>
                <a:cubicBezTo>
                  <a:pt x="1127613" y="5534680"/>
                  <a:pt x="1139824" y="5516742"/>
                  <a:pt x="1168410" y="5516524"/>
                </a:cubicBezTo>
                <a:cubicBezTo>
                  <a:pt x="1173911" y="5518084"/>
                  <a:pt x="1183958" y="5516177"/>
                  <a:pt x="1185517" y="5510674"/>
                </a:cubicBezTo>
                <a:cubicBezTo>
                  <a:pt x="1212450" y="5474322"/>
                  <a:pt x="1242340" y="5494683"/>
                  <a:pt x="1269844" y="5502481"/>
                </a:cubicBezTo>
                <a:cubicBezTo>
                  <a:pt x="1295314" y="5513268"/>
                  <a:pt x="1315886" y="5511967"/>
                  <a:pt x="1332644" y="5490563"/>
                </a:cubicBezTo>
                <a:cubicBezTo>
                  <a:pt x="1345809" y="5477652"/>
                  <a:pt x="1367940" y="5470849"/>
                  <a:pt x="1374650" y="5451351"/>
                </a:cubicBezTo>
                <a:cubicBezTo>
                  <a:pt x="1380756" y="5442382"/>
                  <a:pt x="1388768" y="5443465"/>
                  <a:pt x="1398816" y="5441557"/>
                </a:cubicBezTo>
                <a:cubicBezTo>
                  <a:pt x="1409341" y="5442164"/>
                  <a:pt x="1410899" y="5436662"/>
                  <a:pt x="1414016" y="5425656"/>
                </a:cubicBezTo>
                <a:cubicBezTo>
                  <a:pt x="1419772" y="5401133"/>
                  <a:pt x="1437833" y="5400308"/>
                  <a:pt x="1457802" y="5409537"/>
                </a:cubicBezTo>
                <a:cubicBezTo>
                  <a:pt x="1483748" y="5422837"/>
                  <a:pt x="1498565" y="5446059"/>
                  <a:pt x="1515894" y="5468804"/>
                </a:cubicBezTo>
                <a:cubicBezTo>
                  <a:pt x="1533700" y="5494063"/>
                  <a:pt x="1536211" y="5493587"/>
                  <a:pt x="1558471" y="5473742"/>
                </a:cubicBezTo>
                <a:cubicBezTo>
                  <a:pt x="1560983" y="5473265"/>
                  <a:pt x="1566006" y="5472312"/>
                  <a:pt x="1565529" y="5469798"/>
                </a:cubicBezTo>
                <a:cubicBezTo>
                  <a:pt x="1570204" y="5453290"/>
                  <a:pt x="1586358" y="5442415"/>
                  <a:pt x="1596406" y="5440508"/>
                </a:cubicBezTo>
                <a:cubicBezTo>
                  <a:pt x="1608489" y="5435611"/>
                  <a:pt x="1626423" y="5447829"/>
                  <a:pt x="1638378" y="5455974"/>
                </a:cubicBezTo>
                <a:cubicBezTo>
                  <a:pt x="1652846" y="5463643"/>
                  <a:pt x="1669825" y="5470833"/>
                  <a:pt x="1677234" y="5482444"/>
                </a:cubicBezTo>
                <a:cubicBezTo>
                  <a:pt x="1697424" y="5520267"/>
                  <a:pt x="1726137" y="5507008"/>
                  <a:pt x="1755805" y="5498774"/>
                </a:cubicBezTo>
                <a:cubicBezTo>
                  <a:pt x="1760828" y="5497821"/>
                  <a:pt x="1761433" y="5487293"/>
                  <a:pt x="1772911" y="5492924"/>
                </a:cubicBezTo>
                <a:cubicBezTo>
                  <a:pt x="1816315" y="5515929"/>
                  <a:pt x="1853612" y="5547902"/>
                  <a:pt x="1907318" y="5542917"/>
                </a:cubicBezTo>
                <a:cubicBezTo>
                  <a:pt x="1932183" y="5564232"/>
                  <a:pt x="1965316" y="5560548"/>
                  <a:pt x="1992694" y="5581387"/>
                </a:cubicBezTo>
                <a:cubicBezTo>
                  <a:pt x="2038003" y="5614443"/>
                  <a:pt x="2038003" y="5614443"/>
                  <a:pt x="2099722" y="5610540"/>
                </a:cubicBezTo>
                <a:cubicBezTo>
                  <a:pt x="2112760" y="5610670"/>
                  <a:pt x="2115748" y="5612706"/>
                  <a:pt x="2117656" y="5622758"/>
                </a:cubicBezTo>
                <a:cubicBezTo>
                  <a:pt x="2119436" y="5645851"/>
                  <a:pt x="2135811" y="5663570"/>
                  <a:pt x="2149674" y="5681767"/>
                </a:cubicBezTo>
                <a:cubicBezTo>
                  <a:pt x="2153140" y="5686316"/>
                  <a:pt x="2151582" y="5691818"/>
                  <a:pt x="2159595" y="5692901"/>
                </a:cubicBezTo>
                <a:cubicBezTo>
                  <a:pt x="2207672" y="5699397"/>
                  <a:pt x="2237911" y="5735314"/>
                  <a:pt x="2267195" y="5766204"/>
                </a:cubicBezTo>
                <a:cubicBezTo>
                  <a:pt x="2273173" y="5770277"/>
                  <a:pt x="2274603" y="5777816"/>
                  <a:pt x="2281663" y="5773872"/>
                </a:cubicBezTo>
                <a:cubicBezTo>
                  <a:pt x="2331426" y="5761825"/>
                  <a:pt x="2373271" y="5790332"/>
                  <a:pt x="2415721" y="5808310"/>
                </a:cubicBezTo>
                <a:cubicBezTo>
                  <a:pt x="2458645" y="5828801"/>
                  <a:pt x="2500014" y="5854796"/>
                  <a:pt x="2544974" y="5872297"/>
                </a:cubicBezTo>
                <a:cubicBezTo>
                  <a:pt x="2567455" y="5881048"/>
                  <a:pt x="2586343" y="5898291"/>
                  <a:pt x="2604753" y="5913022"/>
                </a:cubicBezTo>
                <a:cubicBezTo>
                  <a:pt x="2613242" y="5916617"/>
                  <a:pt x="2612161" y="5924632"/>
                  <a:pt x="2608090" y="5930612"/>
                </a:cubicBezTo>
                <a:cubicBezTo>
                  <a:pt x="2606055" y="5933601"/>
                  <a:pt x="2604020" y="5936591"/>
                  <a:pt x="2604498" y="5939104"/>
                </a:cubicBezTo>
                <a:cubicBezTo>
                  <a:pt x="2600999" y="5989233"/>
                  <a:pt x="2600999" y="5989233"/>
                  <a:pt x="2642365" y="6015226"/>
                </a:cubicBezTo>
                <a:cubicBezTo>
                  <a:pt x="2660299" y="6027444"/>
                  <a:pt x="2675593" y="6053180"/>
                  <a:pt x="2706819" y="6039443"/>
                </a:cubicBezTo>
                <a:cubicBezTo>
                  <a:pt x="2694131" y="6054868"/>
                  <a:pt x="2677152" y="6047677"/>
                  <a:pt x="2668534" y="6057123"/>
                </a:cubicBezTo>
                <a:cubicBezTo>
                  <a:pt x="2654415" y="6065009"/>
                  <a:pt x="2646274" y="6076967"/>
                  <a:pt x="2630376" y="6061761"/>
                </a:cubicBezTo>
                <a:cubicBezTo>
                  <a:pt x="2627865" y="6062236"/>
                  <a:pt x="2620806" y="6066181"/>
                  <a:pt x="2619247" y="6071683"/>
                </a:cubicBezTo>
                <a:cubicBezTo>
                  <a:pt x="2606560" y="6087108"/>
                  <a:pt x="2590406" y="6097983"/>
                  <a:pt x="2574253" y="6108859"/>
                </a:cubicBezTo>
                <a:cubicBezTo>
                  <a:pt x="2536445" y="6129052"/>
                  <a:pt x="2517525" y="6166486"/>
                  <a:pt x="2495615" y="6201884"/>
                </a:cubicBezTo>
                <a:cubicBezTo>
                  <a:pt x="2481369" y="6222813"/>
                  <a:pt x="2478602" y="6249371"/>
                  <a:pt x="2493896" y="6275107"/>
                </a:cubicBezTo>
                <a:cubicBezTo>
                  <a:pt x="2509189" y="6300843"/>
                  <a:pt x="2524960" y="6329091"/>
                  <a:pt x="2555931" y="6341437"/>
                </a:cubicBezTo>
                <a:cubicBezTo>
                  <a:pt x="2561909" y="6345509"/>
                  <a:pt x="2562862" y="6350535"/>
                  <a:pt x="2561781" y="6358550"/>
                </a:cubicBezTo>
                <a:cubicBezTo>
                  <a:pt x="2564992" y="6389183"/>
                  <a:pt x="2557677" y="6419208"/>
                  <a:pt x="2565435" y="6446373"/>
                </a:cubicBezTo>
                <a:cubicBezTo>
                  <a:pt x="2574495" y="6494119"/>
                  <a:pt x="2604257" y="6527522"/>
                  <a:pt x="2650172" y="6550049"/>
                </a:cubicBezTo>
                <a:cubicBezTo>
                  <a:pt x="2672653" y="6558800"/>
                  <a:pt x="2691063" y="6573531"/>
                  <a:pt x="2715706" y="6566250"/>
                </a:cubicBezTo>
                <a:cubicBezTo>
                  <a:pt x="2755421" y="6556110"/>
                  <a:pt x="2800510" y="6560570"/>
                  <a:pt x="2835457" y="6525300"/>
                </a:cubicBezTo>
                <a:cubicBezTo>
                  <a:pt x="2879021" y="6480586"/>
                  <a:pt x="2909070" y="6433228"/>
                  <a:pt x="2894159" y="6368370"/>
                </a:cubicBezTo>
                <a:cubicBezTo>
                  <a:pt x="2893205" y="6363343"/>
                  <a:pt x="2889263" y="6356282"/>
                  <a:pt x="2890344" y="6348267"/>
                </a:cubicBezTo>
                <a:cubicBezTo>
                  <a:pt x="2890472" y="6335225"/>
                  <a:pt x="2890122" y="6319670"/>
                  <a:pt x="2895750" y="6308189"/>
                </a:cubicBezTo>
                <a:cubicBezTo>
                  <a:pt x="2899344" y="6299697"/>
                  <a:pt x="2917406" y="6298872"/>
                  <a:pt x="2927453" y="6296965"/>
                </a:cubicBezTo>
                <a:cubicBezTo>
                  <a:pt x="2971111" y="6293887"/>
                  <a:pt x="3004500" y="6264120"/>
                  <a:pt x="3048634" y="6263554"/>
                </a:cubicBezTo>
                <a:cubicBezTo>
                  <a:pt x="3056647" y="6264638"/>
                  <a:pt x="3063229" y="6258182"/>
                  <a:pt x="3069684" y="6264767"/>
                </a:cubicBezTo>
                <a:cubicBezTo>
                  <a:pt x="3074581" y="6276855"/>
                  <a:pt x="3049111" y="6266068"/>
                  <a:pt x="3057474" y="6282705"/>
                </a:cubicBezTo>
                <a:cubicBezTo>
                  <a:pt x="3068824" y="6301377"/>
                  <a:pt x="3062719" y="6310347"/>
                  <a:pt x="3048729" y="6305192"/>
                </a:cubicBezTo>
                <a:cubicBezTo>
                  <a:pt x="3023736" y="6296918"/>
                  <a:pt x="3002081" y="6306233"/>
                  <a:pt x="2978997" y="6308012"/>
                </a:cubicBezTo>
                <a:cubicBezTo>
                  <a:pt x="2968949" y="6309918"/>
                  <a:pt x="2964401" y="6313384"/>
                  <a:pt x="2969298" y="6325472"/>
                </a:cubicBezTo>
                <a:cubicBezTo>
                  <a:pt x="2970729" y="6333011"/>
                  <a:pt x="2969648" y="6341027"/>
                  <a:pt x="2982684" y="6341155"/>
                </a:cubicBezTo>
                <a:cubicBezTo>
                  <a:pt x="3010793" y="6338425"/>
                  <a:pt x="3041764" y="6350772"/>
                  <a:pt x="3065581" y="6325425"/>
                </a:cubicBezTo>
                <a:cubicBezTo>
                  <a:pt x="3072163" y="6318968"/>
                  <a:pt x="3092132" y="6328196"/>
                  <a:pt x="3096074" y="6335258"/>
                </a:cubicBezTo>
                <a:cubicBezTo>
                  <a:pt x="3110764" y="6371521"/>
                  <a:pt x="3102845" y="6412075"/>
                  <a:pt x="3068503" y="6436817"/>
                </a:cubicBezTo>
                <a:cubicBezTo>
                  <a:pt x="3040743" y="6455101"/>
                  <a:pt x="3013459" y="6475900"/>
                  <a:pt x="2995621" y="6505319"/>
                </a:cubicBezTo>
                <a:cubicBezTo>
                  <a:pt x="2989515" y="6514289"/>
                  <a:pt x="2982933" y="6520744"/>
                  <a:pt x="2970978" y="6512600"/>
                </a:cubicBezTo>
                <a:cubicBezTo>
                  <a:pt x="2961534" y="6503979"/>
                  <a:pt x="2962360" y="6522046"/>
                  <a:pt x="2954824" y="6523476"/>
                </a:cubicBezTo>
                <a:cubicBezTo>
                  <a:pt x="2946811" y="6522393"/>
                  <a:pt x="2928750" y="6523217"/>
                  <a:pt x="2936636" y="6537341"/>
                </a:cubicBezTo>
                <a:cubicBezTo>
                  <a:pt x="2941055" y="6546916"/>
                  <a:pt x="2950499" y="6555537"/>
                  <a:pt x="2965093" y="6550164"/>
                </a:cubicBezTo>
                <a:cubicBezTo>
                  <a:pt x="2972630" y="6548734"/>
                  <a:pt x="2976701" y="6542755"/>
                  <a:pt x="2981247" y="6539288"/>
                </a:cubicBezTo>
                <a:cubicBezTo>
                  <a:pt x="3023602" y="6515630"/>
                  <a:pt x="3055560" y="6478324"/>
                  <a:pt x="3096484" y="6447127"/>
                </a:cubicBezTo>
                <a:cubicBezTo>
                  <a:pt x="3101031" y="6443660"/>
                  <a:pt x="3105579" y="6440195"/>
                  <a:pt x="3112637" y="6436252"/>
                </a:cubicBezTo>
                <a:cubicBezTo>
                  <a:pt x="3137886" y="6418443"/>
                  <a:pt x="3163354" y="6429229"/>
                  <a:pt x="3171589" y="6458907"/>
                </a:cubicBezTo>
                <a:cubicBezTo>
                  <a:pt x="3173497" y="6468960"/>
                  <a:pt x="3175881" y="6481524"/>
                  <a:pt x="3178265" y="6494089"/>
                </a:cubicBezTo>
                <a:cubicBezTo>
                  <a:pt x="3180173" y="6504141"/>
                  <a:pt x="3182557" y="6516705"/>
                  <a:pt x="3185419" y="6531783"/>
                </a:cubicBezTo>
                <a:cubicBezTo>
                  <a:pt x="3208027" y="6527492"/>
                  <a:pt x="3231716" y="6515187"/>
                  <a:pt x="3250731" y="6519388"/>
                </a:cubicBezTo>
                <a:cubicBezTo>
                  <a:pt x="3272735" y="6525626"/>
                  <a:pt x="3289587" y="6545859"/>
                  <a:pt x="3310509" y="6560112"/>
                </a:cubicBezTo>
                <a:cubicBezTo>
                  <a:pt x="3327966" y="6569816"/>
                  <a:pt x="3343387" y="6582511"/>
                  <a:pt x="3360844" y="6592215"/>
                </a:cubicBezTo>
                <a:cubicBezTo>
                  <a:pt x="3381766" y="6606468"/>
                  <a:pt x="3381766" y="6606468"/>
                  <a:pt x="3404025" y="6586623"/>
                </a:cubicBezTo>
                <a:cubicBezTo>
                  <a:pt x="3422213" y="6572758"/>
                  <a:pt x="3461324" y="6573147"/>
                  <a:pt x="3479734" y="6587876"/>
                </a:cubicBezTo>
                <a:cubicBezTo>
                  <a:pt x="3485712" y="6591949"/>
                  <a:pt x="3489178" y="6596498"/>
                  <a:pt x="3489655" y="6599010"/>
                </a:cubicBezTo>
                <a:cubicBezTo>
                  <a:pt x="3487842" y="6630596"/>
                  <a:pt x="3512706" y="6651912"/>
                  <a:pt x="3515440" y="6680030"/>
                </a:cubicBezTo>
                <a:cubicBezTo>
                  <a:pt x="3515313" y="6693071"/>
                  <a:pt x="3526791" y="6698703"/>
                  <a:pt x="3535282" y="6702299"/>
                </a:cubicBezTo>
                <a:cubicBezTo>
                  <a:pt x="3540782" y="6703858"/>
                  <a:pt x="3547842" y="6699916"/>
                  <a:pt x="3546888" y="6694889"/>
                </a:cubicBezTo>
                <a:cubicBezTo>
                  <a:pt x="3545584" y="6674310"/>
                  <a:pt x="3541770" y="6654206"/>
                  <a:pt x="3537955" y="6634103"/>
                </a:cubicBezTo>
                <a:cubicBezTo>
                  <a:pt x="3531628" y="6614476"/>
                  <a:pt x="3534744" y="6603471"/>
                  <a:pt x="3551247" y="6608150"/>
                </a:cubicBezTo>
                <a:cubicBezTo>
                  <a:pt x="3564283" y="6608278"/>
                  <a:pt x="3578274" y="6613434"/>
                  <a:pt x="3589276" y="6616552"/>
                </a:cubicBezTo>
                <a:cubicBezTo>
                  <a:pt x="3598243" y="6622661"/>
                  <a:pt x="3604698" y="6629247"/>
                  <a:pt x="3616176" y="6634878"/>
                </a:cubicBezTo>
                <a:cubicBezTo>
                  <a:pt x="3625875" y="6617418"/>
                  <a:pt x="3622536" y="6599827"/>
                  <a:pt x="3610104" y="6589170"/>
                </a:cubicBezTo>
                <a:cubicBezTo>
                  <a:pt x="3591694" y="6574439"/>
                  <a:pt x="3608801" y="6568589"/>
                  <a:pt x="3615860" y="6564646"/>
                </a:cubicBezTo>
                <a:cubicBezTo>
                  <a:pt x="3620407" y="6561180"/>
                  <a:pt x="3634526" y="6553294"/>
                  <a:pt x="3639899" y="6567895"/>
                </a:cubicBezTo>
                <a:cubicBezTo>
                  <a:pt x="3644191" y="6590511"/>
                  <a:pt x="3657577" y="6606194"/>
                  <a:pt x="3661869" y="6628811"/>
                </a:cubicBezTo>
                <a:cubicBezTo>
                  <a:pt x="3675000" y="6670577"/>
                  <a:pt x="3683107" y="6713296"/>
                  <a:pt x="3706286" y="6753156"/>
                </a:cubicBezTo>
                <a:cubicBezTo>
                  <a:pt x="3709752" y="6757704"/>
                  <a:pt x="3709148" y="6768234"/>
                  <a:pt x="3710578" y="6775772"/>
                </a:cubicBezTo>
                <a:cubicBezTo>
                  <a:pt x="3712486" y="6785824"/>
                  <a:pt x="3711881" y="6796352"/>
                  <a:pt x="3723965" y="6791456"/>
                </a:cubicBezTo>
                <a:cubicBezTo>
                  <a:pt x="3734013" y="6789548"/>
                  <a:pt x="3737606" y="6781056"/>
                  <a:pt x="3738687" y="6773041"/>
                </a:cubicBezTo>
                <a:cubicBezTo>
                  <a:pt x="3742757" y="6767062"/>
                  <a:pt x="3736303" y="6760477"/>
                  <a:pt x="3737861" y="6754974"/>
                </a:cubicBezTo>
                <a:cubicBezTo>
                  <a:pt x="3739070" y="6733917"/>
                  <a:pt x="3719579" y="6727202"/>
                  <a:pt x="3716240" y="6709612"/>
                </a:cubicBezTo>
                <a:cubicBezTo>
                  <a:pt x="3716368" y="6696571"/>
                  <a:pt x="3718054" y="6678026"/>
                  <a:pt x="3703109" y="6667846"/>
                </a:cubicBezTo>
                <a:cubicBezTo>
                  <a:pt x="3694143" y="6661737"/>
                  <a:pt x="3697259" y="6650732"/>
                  <a:pt x="3695351" y="6640681"/>
                </a:cubicBezTo>
                <a:cubicBezTo>
                  <a:pt x="3689024" y="6621054"/>
                  <a:pt x="3689756" y="6597484"/>
                  <a:pt x="3681394" y="6580847"/>
                </a:cubicBezTo>
                <a:cubicBezTo>
                  <a:pt x="3668136" y="6552123"/>
                  <a:pt x="3674368" y="6530113"/>
                  <a:pt x="3693638" y="6508231"/>
                </a:cubicBezTo>
                <a:cubicBezTo>
                  <a:pt x="3719712" y="6508490"/>
                  <a:pt x="3710363" y="6541505"/>
                  <a:pt x="3729854" y="6548220"/>
                </a:cubicBezTo>
                <a:cubicBezTo>
                  <a:pt x="3734973" y="6588903"/>
                  <a:pt x="3763780" y="6617281"/>
                  <a:pt x="3771410" y="6657488"/>
                </a:cubicBezTo>
                <a:cubicBezTo>
                  <a:pt x="3775702" y="6680103"/>
                  <a:pt x="3797102" y="6696871"/>
                  <a:pt x="3803906" y="6719010"/>
                </a:cubicBezTo>
                <a:cubicBezTo>
                  <a:pt x="3808326" y="6728585"/>
                  <a:pt x="3820408" y="6723688"/>
                  <a:pt x="3827468" y="6719745"/>
                </a:cubicBezTo>
                <a:cubicBezTo>
                  <a:pt x="3835003" y="6718315"/>
                  <a:pt x="3833096" y="6708263"/>
                  <a:pt x="3829630" y="6703715"/>
                </a:cubicBezTo>
                <a:cubicBezTo>
                  <a:pt x="3805369" y="6671871"/>
                  <a:pt x="3799774" y="6628673"/>
                  <a:pt x="3780538" y="6595877"/>
                </a:cubicBezTo>
                <a:cubicBezTo>
                  <a:pt x="3773130" y="6584266"/>
                  <a:pt x="3770745" y="6571701"/>
                  <a:pt x="3763336" y="6560091"/>
                </a:cubicBezTo>
                <a:cubicBezTo>
                  <a:pt x="3751985" y="6541416"/>
                  <a:pt x="3762766" y="6515941"/>
                  <a:pt x="3766487" y="6494406"/>
                </a:cubicBezTo>
                <a:cubicBezTo>
                  <a:pt x="3769731" y="6470360"/>
                  <a:pt x="3767474" y="6444755"/>
                  <a:pt x="3756123" y="6426082"/>
                </a:cubicBezTo>
                <a:cubicBezTo>
                  <a:pt x="3742260" y="6407884"/>
                  <a:pt x="3746935" y="6391377"/>
                  <a:pt x="3746108" y="6373311"/>
                </a:cubicBezTo>
                <a:cubicBezTo>
                  <a:pt x="3746363" y="6347228"/>
                  <a:pt x="3755585" y="6327254"/>
                  <a:pt x="3764331" y="6304767"/>
                </a:cubicBezTo>
                <a:cubicBezTo>
                  <a:pt x="3766970" y="6291249"/>
                  <a:pt x="3775111" y="6279290"/>
                  <a:pt x="3795078" y="6288517"/>
                </a:cubicBezTo>
                <a:cubicBezTo>
                  <a:pt x="3809070" y="6293673"/>
                  <a:pt x="3825700" y="6285310"/>
                  <a:pt x="3830374" y="6268802"/>
                </a:cubicBezTo>
                <a:cubicBezTo>
                  <a:pt x="3841155" y="6243326"/>
                  <a:pt x="3864240" y="6241548"/>
                  <a:pt x="3885290" y="6242760"/>
                </a:cubicBezTo>
                <a:cubicBezTo>
                  <a:pt x="3922366" y="6246138"/>
                  <a:pt x="3956452" y="6247480"/>
                  <a:pt x="3994610" y="6242842"/>
                </a:cubicBezTo>
                <a:cubicBezTo>
                  <a:pt x="4009682" y="6239981"/>
                  <a:pt x="4023323" y="6229583"/>
                  <a:pt x="4037441" y="6221696"/>
                </a:cubicBezTo>
                <a:cubicBezTo>
                  <a:pt x="4082913" y="6187033"/>
                  <a:pt x="4110451" y="6140152"/>
                  <a:pt x="4132011" y="6089200"/>
                </a:cubicBezTo>
                <a:cubicBezTo>
                  <a:pt x="4151536" y="6041236"/>
                  <a:pt x="4168549" y="5993750"/>
                  <a:pt x="4182573" y="5944226"/>
                </a:cubicBezTo>
                <a:cubicBezTo>
                  <a:pt x="4191922" y="5911211"/>
                  <a:pt x="4211320" y="5876288"/>
                  <a:pt x="4215168" y="5841714"/>
                </a:cubicBezTo>
                <a:cubicBezTo>
                  <a:pt x="4222133" y="5796134"/>
                  <a:pt x="4249416" y="5775336"/>
                  <a:pt x="4284712" y="5755621"/>
                </a:cubicBezTo>
                <a:cubicBezTo>
                  <a:pt x="4310913" y="5742837"/>
                  <a:pt x="4312949" y="5739849"/>
                  <a:pt x="4327288" y="5760558"/>
                </a:cubicBezTo>
                <a:cubicBezTo>
                  <a:pt x="4336732" y="5769179"/>
                  <a:pt x="4341152" y="5778754"/>
                  <a:pt x="4353712" y="5776371"/>
                </a:cubicBezTo>
                <a:cubicBezTo>
                  <a:pt x="4371296" y="5773034"/>
                  <a:pt x="4386845" y="5772687"/>
                  <a:pt x="4399532" y="5757262"/>
                </a:cubicBezTo>
                <a:lnTo>
                  <a:pt x="4406824" y="5739138"/>
                </a:lnTo>
                <a:lnTo>
                  <a:pt x="4415488" y="5748577"/>
                </a:lnTo>
                <a:cubicBezTo>
                  <a:pt x="4426691" y="5757475"/>
                  <a:pt x="4439597" y="5764625"/>
                  <a:pt x="4454096" y="5769033"/>
                </a:cubicBezTo>
                <a:cubicBezTo>
                  <a:pt x="4484589" y="5778867"/>
                  <a:pt x="4503127" y="5780556"/>
                  <a:pt x="4524433" y="5755685"/>
                </a:cubicBezTo>
                <a:lnTo>
                  <a:pt x="4546406" y="5733263"/>
                </a:lnTo>
                <a:lnTo>
                  <a:pt x="4556707" y="5735244"/>
                </a:lnTo>
                <a:cubicBezTo>
                  <a:pt x="4559696" y="5737280"/>
                  <a:pt x="4563290" y="5728787"/>
                  <a:pt x="4565802" y="5728312"/>
                </a:cubicBezTo>
                <a:cubicBezTo>
                  <a:pt x="4584945" y="5719472"/>
                  <a:pt x="4600494" y="5719124"/>
                  <a:pt x="4616392" y="5734331"/>
                </a:cubicBezTo>
                <a:cubicBezTo>
                  <a:pt x="4635279" y="5751574"/>
                  <a:pt x="4665297" y="5758895"/>
                  <a:pt x="4678077" y="5785106"/>
                </a:cubicBezTo>
                <a:cubicBezTo>
                  <a:pt x="4695661" y="5781769"/>
                  <a:pt x="4704500" y="5800920"/>
                  <a:pt x="4717538" y="5801050"/>
                </a:cubicBezTo>
                <a:cubicBezTo>
                  <a:pt x="4743612" y="5801308"/>
                  <a:pt x="4744438" y="5819374"/>
                  <a:pt x="4750288" y="5836489"/>
                </a:cubicBezTo>
                <a:cubicBezTo>
                  <a:pt x="4753149" y="5851566"/>
                  <a:pt x="4748952" y="5870587"/>
                  <a:pt x="4766885" y="5882804"/>
                </a:cubicBezTo>
                <a:cubicBezTo>
                  <a:pt x="4772386" y="5884363"/>
                  <a:pt x="4777759" y="5898965"/>
                  <a:pt x="4761606" y="5909840"/>
                </a:cubicBezTo>
                <a:cubicBezTo>
                  <a:pt x="4738870" y="5927172"/>
                  <a:pt x="4752128" y="5955897"/>
                  <a:pt x="4756420" y="5978513"/>
                </a:cubicBezTo>
                <a:cubicBezTo>
                  <a:pt x="4781064" y="5971233"/>
                  <a:pt x="4787773" y="5951736"/>
                  <a:pt x="4785993" y="5928643"/>
                </a:cubicBezTo>
                <a:cubicBezTo>
                  <a:pt x="4785644" y="5913088"/>
                  <a:pt x="4791750" y="5904119"/>
                  <a:pt x="4806346" y="5898746"/>
                </a:cubicBezTo>
                <a:cubicBezTo>
                  <a:pt x="4811368" y="5897793"/>
                  <a:pt x="4816393" y="5896839"/>
                  <a:pt x="4820940" y="5893372"/>
                </a:cubicBezTo>
                <a:cubicBezTo>
                  <a:pt x="4833151" y="5875435"/>
                  <a:pt x="4843931" y="5849959"/>
                  <a:pt x="4862597" y="5838606"/>
                </a:cubicBezTo>
                <a:cubicBezTo>
                  <a:pt x="4878750" y="5827730"/>
                  <a:pt x="4901358" y="5823440"/>
                  <a:pt x="4916558" y="5807539"/>
                </a:cubicBezTo>
                <a:cubicBezTo>
                  <a:pt x="4923141" y="5801082"/>
                  <a:pt x="4934746" y="5793674"/>
                  <a:pt x="4937863" y="5782667"/>
                </a:cubicBezTo>
                <a:cubicBezTo>
                  <a:pt x="4961807" y="5744279"/>
                  <a:pt x="5000696" y="5716072"/>
                  <a:pt x="5021653" y="5675648"/>
                </a:cubicBezTo>
                <a:cubicBezTo>
                  <a:pt x="5025722" y="5669668"/>
                  <a:pt x="5032782" y="5665725"/>
                  <a:pt x="5039236" y="5672311"/>
                </a:cubicBezTo>
                <a:cubicBezTo>
                  <a:pt x="5042226" y="5674346"/>
                  <a:pt x="5043180" y="5679372"/>
                  <a:pt x="5041621" y="5684874"/>
                </a:cubicBezTo>
                <a:cubicBezTo>
                  <a:pt x="5025085" y="5734875"/>
                  <a:pt x="5006037" y="5785351"/>
                  <a:pt x="4971567" y="5823133"/>
                </a:cubicBezTo>
                <a:cubicBezTo>
                  <a:pt x="4960914" y="5835568"/>
                  <a:pt x="4956844" y="5841548"/>
                  <a:pt x="4961740" y="5853636"/>
                </a:cubicBezTo>
                <a:cubicBezTo>
                  <a:pt x="4964602" y="5868713"/>
                  <a:pt x="4985524" y="5882966"/>
                  <a:pt x="4998561" y="5883096"/>
                </a:cubicBezTo>
                <a:cubicBezTo>
                  <a:pt x="5014110" y="5882748"/>
                  <a:pt x="5025239" y="5872826"/>
                  <a:pt x="5022854" y="5860262"/>
                </a:cubicBezTo>
                <a:cubicBezTo>
                  <a:pt x="5022505" y="5844707"/>
                  <a:pt x="5041520" y="5848909"/>
                  <a:pt x="5039613" y="5838857"/>
                </a:cubicBezTo>
                <a:cubicBezTo>
                  <a:pt x="5037228" y="5826293"/>
                  <a:pt x="5046799" y="5821873"/>
                  <a:pt x="5050392" y="5813381"/>
                </a:cubicBezTo>
                <a:cubicBezTo>
                  <a:pt x="5066197" y="5786951"/>
                  <a:pt x="5076977" y="5761475"/>
                  <a:pt x="5073766" y="5730843"/>
                </a:cubicBezTo>
                <a:cubicBezTo>
                  <a:pt x="5069474" y="5708227"/>
                  <a:pt x="5090175" y="5693885"/>
                  <a:pt x="5088396" y="5670791"/>
                </a:cubicBezTo>
                <a:cubicBezTo>
                  <a:pt x="5081720" y="5635610"/>
                  <a:pt x="5107571" y="5607273"/>
                  <a:pt x="5108908" y="5573175"/>
                </a:cubicBezTo>
                <a:lnTo>
                  <a:pt x="5109791" y="5566621"/>
                </a:lnTo>
                <a:lnTo>
                  <a:pt x="5142921" y="5566535"/>
                </a:lnTo>
                <a:cubicBezTo>
                  <a:pt x="5161696" y="5568414"/>
                  <a:pt x="5176716" y="5562779"/>
                  <a:pt x="5190796" y="5554328"/>
                </a:cubicBezTo>
                <a:lnTo>
                  <a:pt x="5208269" y="5542287"/>
                </a:lnTo>
                <a:lnTo>
                  <a:pt x="5207989" y="5543308"/>
                </a:lnTo>
                <a:cubicBezTo>
                  <a:pt x="5206756" y="5553956"/>
                  <a:pt x="5207528" y="5564874"/>
                  <a:pt x="5211168" y="5577200"/>
                </a:cubicBezTo>
                <a:cubicBezTo>
                  <a:pt x="5214029" y="5592278"/>
                  <a:pt x="5216413" y="5604843"/>
                  <a:pt x="5220228" y="5624946"/>
                </a:cubicBezTo>
                <a:cubicBezTo>
                  <a:pt x="5243442" y="5610127"/>
                  <a:pt x="5268084" y="5602847"/>
                  <a:pt x="5263920" y="5567189"/>
                </a:cubicBezTo>
                <a:cubicBezTo>
                  <a:pt x="5261059" y="5552112"/>
                  <a:pt x="5271362" y="5524122"/>
                  <a:pt x="5288469" y="5518272"/>
                </a:cubicBezTo>
                <a:lnTo>
                  <a:pt x="5297336" y="5509877"/>
                </a:lnTo>
                <a:lnTo>
                  <a:pt x="5300832" y="5514011"/>
                </a:lnTo>
                <a:cubicBezTo>
                  <a:pt x="5318816" y="5525853"/>
                  <a:pt x="5340530" y="5516852"/>
                  <a:pt x="5362781" y="5510676"/>
                </a:cubicBezTo>
                <a:cubicBezTo>
                  <a:pt x="5367805" y="5509722"/>
                  <a:pt x="5368409" y="5499194"/>
                  <a:pt x="5379887" y="5504826"/>
                </a:cubicBezTo>
                <a:cubicBezTo>
                  <a:pt x="5423291" y="5527831"/>
                  <a:pt x="5460588" y="5559803"/>
                  <a:pt x="5514294" y="5554819"/>
                </a:cubicBezTo>
                <a:cubicBezTo>
                  <a:pt x="5539158" y="5576134"/>
                  <a:pt x="5572291" y="5572450"/>
                  <a:pt x="5599668" y="5593288"/>
                </a:cubicBezTo>
                <a:cubicBezTo>
                  <a:pt x="5644979" y="5626344"/>
                  <a:pt x="5644979" y="5626344"/>
                  <a:pt x="5706698" y="5622441"/>
                </a:cubicBezTo>
                <a:cubicBezTo>
                  <a:pt x="5719735" y="5622571"/>
                  <a:pt x="5722724" y="5624608"/>
                  <a:pt x="5724631" y="5634659"/>
                </a:cubicBezTo>
                <a:cubicBezTo>
                  <a:pt x="5726412" y="5657752"/>
                  <a:pt x="5742787" y="5675472"/>
                  <a:pt x="5756650" y="5693668"/>
                </a:cubicBezTo>
                <a:cubicBezTo>
                  <a:pt x="5760117" y="5698216"/>
                  <a:pt x="5758557" y="5703720"/>
                  <a:pt x="5766571" y="5704803"/>
                </a:cubicBezTo>
                <a:cubicBezTo>
                  <a:pt x="5814648" y="5711299"/>
                  <a:pt x="5844885" y="5747216"/>
                  <a:pt x="5874170" y="5778105"/>
                </a:cubicBezTo>
                <a:cubicBezTo>
                  <a:pt x="5880148" y="5782178"/>
                  <a:pt x="5881579" y="5789717"/>
                  <a:pt x="5888639" y="5785773"/>
                </a:cubicBezTo>
                <a:cubicBezTo>
                  <a:pt x="5938401" y="5773727"/>
                  <a:pt x="5980246" y="5802234"/>
                  <a:pt x="6022695" y="5820212"/>
                </a:cubicBezTo>
                <a:cubicBezTo>
                  <a:pt x="6065621" y="5840703"/>
                  <a:pt x="6106989" y="5866697"/>
                  <a:pt x="6151950" y="5884199"/>
                </a:cubicBezTo>
                <a:cubicBezTo>
                  <a:pt x="6174431" y="5892950"/>
                  <a:pt x="6193318" y="5910193"/>
                  <a:pt x="6211728" y="5924923"/>
                </a:cubicBezTo>
                <a:cubicBezTo>
                  <a:pt x="6220217" y="5928519"/>
                  <a:pt x="6219137" y="5936534"/>
                  <a:pt x="6215066" y="5942513"/>
                </a:cubicBezTo>
                <a:cubicBezTo>
                  <a:pt x="6213031" y="5945502"/>
                  <a:pt x="6210995" y="5948492"/>
                  <a:pt x="6211472" y="5951005"/>
                </a:cubicBezTo>
                <a:cubicBezTo>
                  <a:pt x="6207973" y="6001135"/>
                  <a:pt x="6207973" y="6001135"/>
                  <a:pt x="6249341" y="6027128"/>
                </a:cubicBezTo>
                <a:cubicBezTo>
                  <a:pt x="6267274" y="6039345"/>
                  <a:pt x="6282569" y="6065081"/>
                  <a:pt x="6313793" y="6051344"/>
                </a:cubicBezTo>
                <a:cubicBezTo>
                  <a:pt x="6301106" y="6066770"/>
                  <a:pt x="6284126" y="6059578"/>
                  <a:pt x="6275509" y="6069024"/>
                </a:cubicBezTo>
                <a:cubicBezTo>
                  <a:pt x="6261391" y="6076910"/>
                  <a:pt x="6253250" y="6088869"/>
                  <a:pt x="6237352" y="6073662"/>
                </a:cubicBezTo>
                <a:cubicBezTo>
                  <a:pt x="6234841" y="6074138"/>
                  <a:pt x="6227781" y="6078082"/>
                  <a:pt x="6226223" y="6083584"/>
                </a:cubicBezTo>
                <a:cubicBezTo>
                  <a:pt x="6213535" y="6099009"/>
                  <a:pt x="6197382" y="6109885"/>
                  <a:pt x="6181228" y="6120760"/>
                </a:cubicBezTo>
                <a:cubicBezTo>
                  <a:pt x="6143420" y="6140952"/>
                  <a:pt x="6124500" y="6178387"/>
                  <a:pt x="6102590" y="6213786"/>
                </a:cubicBezTo>
                <a:cubicBezTo>
                  <a:pt x="6088345" y="6234714"/>
                  <a:pt x="6085577" y="6261273"/>
                  <a:pt x="6100870" y="6287009"/>
                </a:cubicBezTo>
                <a:cubicBezTo>
                  <a:pt x="6116165" y="6312743"/>
                  <a:pt x="6131935" y="6340991"/>
                  <a:pt x="6162906" y="6353338"/>
                </a:cubicBezTo>
                <a:cubicBezTo>
                  <a:pt x="6168883" y="6357410"/>
                  <a:pt x="6169837" y="6362437"/>
                  <a:pt x="6168757" y="6370452"/>
                </a:cubicBezTo>
                <a:cubicBezTo>
                  <a:pt x="6171966" y="6401083"/>
                  <a:pt x="6164652" y="6431109"/>
                  <a:pt x="6172410" y="6458274"/>
                </a:cubicBezTo>
                <a:cubicBezTo>
                  <a:pt x="6181471" y="6506020"/>
                  <a:pt x="6211232" y="6539423"/>
                  <a:pt x="6257148" y="6561950"/>
                </a:cubicBezTo>
                <a:cubicBezTo>
                  <a:pt x="6279627" y="6570701"/>
                  <a:pt x="6298038" y="6585431"/>
                  <a:pt x="6322682" y="6578152"/>
                </a:cubicBezTo>
                <a:cubicBezTo>
                  <a:pt x="6362396" y="6568011"/>
                  <a:pt x="6407486" y="6572472"/>
                  <a:pt x="6442432" y="6537202"/>
                </a:cubicBezTo>
                <a:cubicBezTo>
                  <a:pt x="6485995" y="6492487"/>
                  <a:pt x="6516046" y="6445129"/>
                  <a:pt x="6501135" y="6380271"/>
                </a:cubicBezTo>
                <a:cubicBezTo>
                  <a:pt x="6500181" y="6375245"/>
                  <a:pt x="6496238" y="6368183"/>
                  <a:pt x="6497319" y="6360168"/>
                </a:cubicBezTo>
                <a:cubicBezTo>
                  <a:pt x="6497447" y="6347126"/>
                  <a:pt x="6497098" y="6331572"/>
                  <a:pt x="6502726" y="6320090"/>
                </a:cubicBezTo>
                <a:cubicBezTo>
                  <a:pt x="6506319" y="6311597"/>
                  <a:pt x="6524381" y="6310773"/>
                  <a:pt x="6534428" y="6308867"/>
                </a:cubicBezTo>
                <a:cubicBezTo>
                  <a:pt x="6578087" y="6305789"/>
                  <a:pt x="6611475" y="6276021"/>
                  <a:pt x="6655610" y="6275456"/>
                </a:cubicBezTo>
                <a:cubicBezTo>
                  <a:pt x="6663623" y="6276539"/>
                  <a:pt x="6670205" y="6270083"/>
                  <a:pt x="6676659" y="6276669"/>
                </a:cubicBezTo>
                <a:cubicBezTo>
                  <a:pt x="6681556" y="6288757"/>
                  <a:pt x="6656087" y="6277969"/>
                  <a:pt x="6664449" y="6294607"/>
                </a:cubicBezTo>
                <a:cubicBezTo>
                  <a:pt x="6675800" y="6313279"/>
                  <a:pt x="6669694" y="6322248"/>
                  <a:pt x="6655704" y="6317093"/>
                </a:cubicBezTo>
                <a:cubicBezTo>
                  <a:pt x="6630712" y="6308819"/>
                  <a:pt x="6609057" y="6318135"/>
                  <a:pt x="6585972" y="6319913"/>
                </a:cubicBezTo>
                <a:cubicBezTo>
                  <a:pt x="6575924" y="6321820"/>
                  <a:pt x="6571376" y="6325286"/>
                  <a:pt x="6576273" y="6337374"/>
                </a:cubicBezTo>
                <a:cubicBezTo>
                  <a:pt x="6577704" y="6344913"/>
                  <a:pt x="6576622" y="6352928"/>
                  <a:pt x="6589660" y="6353057"/>
                </a:cubicBezTo>
                <a:cubicBezTo>
                  <a:pt x="6617769" y="6350326"/>
                  <a:pt x="6648739" y="6362672"/>
                  <a:pt x="6672556" y="6337325"/>
                </a:cubicBezTo>
                <a:cubicBezTo>
                  <a:pt x="6679138" y="6330870"/>
                  <a:pt x="6699107" y="6340097"/>
                  <a:pt x="6703049" y="6347159"/>
                </a:cubicBezTo>
                <a:cubicBezTo>
                  <a:pt x="6717739" y="6383422"/>
                  <a:pt x="6709820" y="6423977"/>
                  <a:pt x="6675478" y="6448719"/>
                </a:cubicBezTo>
                <a:cubicBezTo>
                  <a:pt x="6647719" y="6467003"/>
                  <a:pt x="6620435" y="6487801"/>
                  <a:pt x="6602596" y="6517220"/>
                </a:cubicBezTo>
                <a:cubicBezTo>
                  <a:pt x="6596491" y="6526190"/>
                  <a:pt x="6589909" y="6532645"/>
                  <a:pt x="6577953" y="6524501"/>
                </a:cubicBezTo>
                <a:cubicBezTo>
                  <a:pt x="6568510" y="6515879"/>
                  <a:pt x="6569336" y="6533947"/>
                  <a:pt x="6561799" y="6535377"/>
                </a:cubicBezTo>
                <a:cubicBezTo>
                  <a:pt x="6553787" y="6534294"/>
                  <a:pt x="6535726" y="6535118"/>
                  <a:pt x="6543611" y="6549242"/>
                </a:cubicBezTo>
                <a:cubicBezTo>
                  <a:pt x="6548030" y="6558817"/>
                  <a:pt x="6557474" y="6567439"/>
                  <a:pt x="6572069" y="6562065"/>
                </a:cubicBezTo>
                <a:cubicBezTo>
                  <a:pt x="6579606" y="6560635"/>
                  <a:pt x="6583675" y="6554656"/>
                  <a:pt x="6588223" y="6551190"/>
                </a:cubicBezTo>
                <a:cubicBezTo>
                  <a:pt x="6630577" y="6527531"/>
                  <a:pt x="6662535" y="6490226"/>
                  <a:pt x="6703459" y="6459028"/>
                </a:cubicBezTo>
                <a:cubicBezTo>
                  <a:pt x="6708007" y="6455562"/>
                  <a:pt x="6712554" y="6452095"/>
                  <a:pt x="6719613" y="6448153"/>
                </a:cubicBezTo>
                <a:cubicBezTo>
                  <a:pt x="6744860" y="6430344"/>
                  <a:pt x="6770330" y="6441131"/>
                  <a:pt x="6778565" y="6470809"/>
                </a:cubicBezTo>
                <a:cubicBezTo>
                  <a:pt x="6780472" y="6480861"/>
                  <a:pt x="6782857" y="6493425"/>
                  <a:pt x="6785241" y="6505990"/>
                </a:cubicBezTo>
                <a:cubicBezTo>
                  <a:pt x="6787149" y="6516043"/>
                  <a:pt x="6789533" y="6528606"/>
                  <a:pt x="6792394" y="6543684"/>
                </a:cubicBezTo>
                <a:cubicBezTo>
                  <a:pt x="6815002" y="6539394"/>
                  <a:pt x="6838692" y="6527087"/>
                  <a:pt x="6857707" y="6531290"/>
                </a:cubicBezTo>
                <a:cubicBezTo>
                  <a:pt x="6879711" y="6537527"/>
                  <a:pt x="6896562" y="6557760"/>
                  <a:pt x="6917485" y="6572013"/>
                </a:cubicBezTo>
                <a:cubicBezTo>
                  <a:pt x="6934941" y="6581718"/>
                  <a:pt x="6950362" y="6594411"/>
                  <a:pt x="6967819" y="6604117"/>
                </a:cubicBezTo>
                <a:cubicBezTo>
                  <a:pt x="6988741" y="6618370"/>
                  <a:pt x="6988741" y="6618370"/>
                  <a:pt x="7011000" y="6598525"/>
                </a:cubicBezTo>
                <a:cubicBezTo>
                  <a:pt x="7029188" y="6584659"/>
                  <a:pt x="7068300" y="6585048"/>
                  <a:pt x="7086710" y="6599778"/>
                </a:cubicBezTo>
                <a:cubicBezTo>
                  <a:pt x="7092688" y="6603850"/>
                  <a:pt x="7096154" y="6608399"/>
                  <a:pt x="7096630" y="6610911"/>
                </a:cubicBezTo>
                <a:cubicBezTo>
                  <a:pt x="7094817" y="6642497"/>
                  <a:pt x="7119682" y="6663813"/>
                  <a:pt x="7122416" y="6691931"/>
                </a:cubicBezTo>
                <a:cubicBezTo>
                  <a:pt x="7122288" y="6704973"/>
                  <a:pt x="7133766" y="6710605"/>
                  <a:pt x="7142256" y="6714200"/>
                </a:cubicBezTo>
                <a:cubicBezTo>
                  <a:pt x="7147758" y="6715759"/>
                  <a:pt x="7154817" y="6711817"/>
                  <a:pt x="7153863" y="6706791"/>
                </a:cubicBezTo>
                <a:cubicBezTo>
                  <a:pt x="7152560" y="6686211"/>
                  <a:pt x="7148744" y="6666108"/>
                  <a:pt x="7144929" y="6646005"/>
                </a:cubicBezTo>
                <a:cubicBezTo>
                  <a:pt x="7138602" y="6626378"/>
                  <a:pt x="7141719" y="6615373"/>
                  <a:pt x="7158222" y="6620051"/>
                </a:cubicBezTo>
                <a:cubicBezTo>
                  <a:pt x="7171259" y="6620180"/>
                  <a:pt x="7185250" y="6625336"/>
                  <a:pt x="7196251" y="6628454"/>
                </a:cubicBezTo>
                <a:cubicBezTo>
                  <a:pt x="7205218" y="6634562"/>
                  <a:pt x="7211672" y="6641148"/>
                  <a:pt x="7223152" y="6646780"/>
                </a:cubicBezTo>
                <a:cubicBezTo>
                  <a:pt x="7232850" y="6629319"/>
                  <a:pt x="7229512" y="6611728"/>
                  <a:pt x="7217080" y="6601071"/>
                </a:cubicBezTo>
                <a:cubicBezTo>
                  <a:pt x="7198669" y="6586341"/>
                  <a:pt x="7215776" y="6580491"/>
                  <a:pt x="7222835" y="6576547"/>
                </a:cubicBezTo>
                <a:cubicBezTo>
                  <a:pt x="7227382" y="6573082"/>
                  <a:pt x="7241501" y="6565195"/>
                  <a:pt x="7246874" y="6579796"/>
                </a:cubicBezTo>
                <a:cubicBezTo>
                  <a:pt x="7251166" y="6602413"/>
                  <a:pt x="7264552" y="6618096"/>
                  <a:pt x="7268844" y="6640712"/>
                </a:cubicBezTo>
                <a:cubicBezTo>
                  <a:pt x="7281976" y="6682478"/>
                  <a:pt x="7290082" y="6725198"/>
                  <a:pt x="7313262" y="6765057"/>
                </a:cubicBezTo>
                <a:cubicBezTo>
                  <a:pt x="7316728" y="6769606"/>
                  <a:pt x="7316123" y="6780135"/>
                  <a:pt x="7317554" y="6787673"/>
                </a:cubicBezTo>
                <a:cubicBezTo>
                  <a:pt x="7319462" y="6797725"/>
                  <a:pt x="7318856" y="6808254"/>
                  <a:pt x="7330940" y="6803357"/>
                </a:cubicBezTo>
                <a:cubicBezTo>
                  <a:pt x="7340987" y="6801450"/>
                  <a:pt x="7344581" y="6792958"/>
                  <a:pt x="7345663" y="6784943"/>
                </a:cubicBezTo>
                <a:cubicBezTo>
                  <a:pt x="7349733" y="6778963"/>
                  <a:pt x="7343278" y="6772378"/>
                  <a:pt x="7344837" y="6766875"/>
                </a:cubicBezTo>
                <a:cubicBezTo>
                  <a:pt x="7346046" y="6745818"/>
                  <a:pt x="7326554" y="6739104"/>
                  <a:pt x="7323216" y="6721514"/>
                </a:cubicBezTo>
                <a:cubicBezTo>
                  <a:pt x="7323344" y="6708472"/>
                  <a:pt x="7325029" y="6689928"/>
                  <a:pt x="7310084" y="6679747"/>
                </a:cubicBezTo>
                <a:cubicBezTo>
                  <a:pt x="7301118" y="6673638"/>
                  <a:pt x="7304234" y="6662633"/>
                  <a:pt x="7302327" y="6652582"/>
                </a:cubicBezTo>
                <a:cubicBezTo>
                  <a:pt x="7295999" y="6632955"/>
                  <a:pt x="7296732" y="6609385"/>
                  <a:pt x="7288369" y="6592749"/>
                </a:cubicBezTo>
                <a:cubicBezTo>
                  <a:pt x="7275111" y="6564024"/>
                  <a:pt x="7281344" y="6542014"/>
                  <a:pt x="7300614" y="6520133"/>
                </a:cubicBezTo>
                <a:cubicBezTo>
                  <a:pt x="7326687" y="6520392"/>
                  <a:pt x="7317338" y="6553407"/>
                  <a:pt x="7336830" y="6560121"/>
                </a:cubicBezTo>
                <a:cubicBezTo>
                  <a:pt x="7341948" y="6600805"/>
                  <a:pt x="7370756" y="6629182"/>
                  <a:pt x="7378386" y="6669389"/>
                </a:cubicBezTo>
                <a:cubicBezTo>
                  <a:pt x="7382678" y="6692005"/>
                  <a:pt x="7404077" y="6708772"/>
                  <a:pt x="7410881" y="6730911"/>
                </a:cubicBezTo>
                <a:cubicBezTo>
                  <a:pt x="7415300" y="6740487"/>
                  <a:pt x="7427384" y="6735590"/>
                  <a:pt x="7434443" y="6731647"/>
                </a:cubicBezTo>
                <a:cubicBezTo>
                  <a:pt x="7441979" y="6730216"/>
                  <a:pt x="7440072" y="6720165"/>
                  <a:pt x="7436606" y="6715615"/>
                </a:cubicBezTo>
                <a:cubicBezTo>
                  <a:pt x="7412345" y="6683772"/>
                  <a:pt x="7406750" y="6640575"/>
                  <a:pt x="7387514" y="6607778"/>
                </a:cubicBezTo>
                <a:cubicBezTo>
                  <a:pt x="7380105" y="6596167"/>
                  <a:pt x="7377721" y="6583602"/>
                  <a:pt x="7370312" y="6571992"/>
                </a:cubicBezTo>
                <a:cubicBezTo>
                  <a:pt x="7358961" y="6553318"/>
                  <a:pt x="7369741" y="6527841"/>
                  <a:pt x="7373462" y="6506308"/>
                </a:cubicBezTo>
                <a:cubicBezTo>
                  <a:pt x="7376706" y="6482261"/>
                  <a:pt x="7374450" y="6456656"/>
                  <a:pt x="7363098" y="6437983"/>
                </a:cubicBezTo>
                <a:cubicBezTo>
                  <a:pt x="7349235" y="6419786"/>
                  <a:pt x="7353910" y="6403279"/>
                  <a:pt x="7353084" y="6385212"/>
                </a:cubicBezTo>
                <a:cubicBezTo>
                  <a:pt x="7353339" y="6359129"/>
                  <a:pt x="7362561" y="6339155"/>
                  <a:pt x="7371305" y="6316668"/>
                </a:cubicBezTo>
                <a:cubicBezTo>
                  <a:pt x="7373945" y="6303150"/>
                  <a:pt x="7382086" y="6291192"/>
                  <a:pt x="7402054" y="6300419"/>
                </a:cubicBezTo>
                <a:cubicBezTo>
                  <a:pt x="7416045" y="6305574"/>
                  <a:pt x="7432676" y="6297211"/>
                  <a:pt x="7437350" y="6280703"/>
                </a:cubicBezTo>
                <a:cubicBezTo>
                  <a:pt x="7448130" y="6255227"/>
                  <a:pt x="7471215" y="6253449"/>
                  <a:pt x="7492265" y="6254662"/>
                </a:cubicBezTo>
                <a:cubicBezTo>
                  <a:pt x="7529341" y="6258039"/>
                  <a:pt x="7563427" y="6259381"/>
                  <a:pt x="7601585" y="6254743"/>
                </a:cubicBezTo>
                <a:cubicBezTo>
                  <a:pt x="7616657" y="6251883"/>
                  <a:pt x="7630298" y="6241483"/>
                  <a:pt x="7644416" y="6233598"/>
                </a:cubicBezTo>
                <a:cubicBezTo>
                  <a:pt x="7689887" y="6198934"/>
                  <a:pt x="7717426" y="6152053"/>
                  <a:pt x="7738986" y="6101101"/>
                </a:cubicBezTo>
                <a:cubicBezTo>
                  <a:pt x="7758510" y="6053137"/>
                  <a:pt x="7775524" y="6005651"/>
                  <a:pt x="7789549" y="5956128"/>
                </a:cubicBezTo>
                <a:cubicBezTo>
                  <a:pt x="7798898" y="5923112"/>
                  <a:pt x="7818295" y="5888190"/>
                  <a:pt x="7822144" y="5853615"/>
                </a:cubicBezTo>
                <a:cubicBezTo>
                  <a:pt x="7829109" y="5808035"/>
                  <a:pt x="7856392" y="5787238"/>
                  <a:pt x="7891688" y="5767522"/>
                </a:cubicBezTo>
                <a:cubicBezTo>
                  <a:pt x="7917889" y="5754739"/>
                  <a:pt x="7919924" y="5751750"/>
                  <a:pt x="7934264" y="5772460"/>
                </a:cubicBezTo>
                <a:cubicBezTo>
                  <a:pt x="7943708" y="5781081"/>
                  <a:pt x="7948128" y="5790656"/>
                  <a:pt x="7960688" y="5788272"/>
                </a:cubicBezTo>
                <a:cubicBezTo>
                  <a:pt x="7978272" y="5784935"/>
                  <a:pt x="7993821" y="5784588"/>
                  <a:pt x="8006508" y="5769163"/>
                </a:cubicBezTo>
                <a:cubicBezTo>
                  <a:pt x="8023743" y="5750271"/>
                  <a:pt x="8015985" y="5723106"/>
                  <a:pt x="8030708" y="5704692"/>
                </a:cubicBezTo>
                <a:cubicBezTo>
                  <a:pt x="8041233" y="5705298"/>
                  <a:pt x="8047688" y="5711883"/>
                  <a:pt x="8054142" y="5718469"/>
                </a:cubicBezTo>
                <a:cubicBezTo>
                  <a:pt x="8085462" y="5746369"/>
                  <a:pt x="8127689" y="5735753"/>
                  <a:pt x="8163683" y="5747145"/>
                </a:cubicBezTo>
                <a:cubicBezTo>
                  <a:pt x="8166672" y="5749182"/>
                  <a:pt x="8170266" y="5740689"/>
                  <a:pt x="8172778" y="5740213"/>
                </a:cubicBezTo>
                <a:cubicBezTo>
                  <a:pt x="8191921" y="5731373"/>
                  <a:pt x="8207469" y="5731026"/>
                  <a:pt x="8223367" y="5746232"/>
                </a:cubicBezTo>
                <a:cubicBezTo>
                  <a:pt x="8242255" y="5763475"/>
                  <a:pt x="8272272" y="5770796"/>
                  <a:pt x="8285053" y="5797008"/>
                </a:cubicBezTo>
                <a:cubicBezTo>
                  <a:pt x="8302637" y="5793671"/>
                  <a:pt x="8311476" y="5812822"/>
                  <a:pt x="8324513" y="5812951"/>
                </a:cubicBezTo>
                <a:cubicBezTo>
                  <a:pt x="8350587" y="5813209"/>
                  <a:pt x="8351414" y="5831276"/>
                  <a:pt x="8357263" y="5848390"/>
                </a:cubicBezTo>
                <a:cubicBezTo>
                  <a:pt x="8360124" y="5863467"/>
                  <a:pt x="8355927" y="5882488"/>
                  <a:pt x="8373860" y="5894705"/>
                </a:cubicBezTo>
                <a:cubicBezTo>
                  <a:pt x="8379362" y="5896265"/>
                  <a:pt x="8384734" y="5910866"/>
                  <a:pt x="8368581" y="5921741"/>
                </a:cubicBezTo>
                <a:cubicBezTo>
                  <a:pt x="8345846" y="5939073"/>
                  <a:pt x="8359104" y="5967798"/>
                  <a:pt x="8363396" y="5990414"/>
                </a:cubicBezTo>
                <a:cubicBezTo>
                  <a:pt x="8388039" y="5983134"/>
                  <a:pt x="8394750" y="5963637"/>
                  <a:pt x="8392969" y="5940544"/>
                </a:cubicBezTo>
                <a:cubicBezTo>
                  <a:pt x="8392620" y="5924989"/>
                  <a:pt x="8398725" y="5916021"/>
                  <a:pt x="8413321" y="5910647"/>
                </a:cubicBezTo>
                <a:cubicBezTo>
                  <a:pt x="8418344" y="5909694"/>
                  <a:pt x="8423368" y="5908740"/>
                  <a:pt x="8427916" y="5905274"/>
                </a:cubicBezTo>
                <a:cubicBezTo>
                  <a:pt x="8440126" y="5887337"/>
                  <a:pt x="8450906" y="5861860"/>
                  <a:pt x="8469572" y="5850508"/>
                </a:cubicBezTo>
                <a:cubicBezTo>
                  <a:pt x="8485726" y="5839631"/>
                  <a:pt x="8508333" y="5835341"/>
                  <a:pt x="8523533" y="5819439"/>
                </a:cubicBezTo>
                <a:cubicBezTo>
                  <a:pt x="8530116" y="5812984"/>
                  <a:pt x="8541722" y="5805575"/>
                  <a:pt x="8544838" y="5794569"/>
                </a:cubicBezTo>
                <a:cubicBezTo>
                  <a:pt x="8568782" y="5756181"/>
                  <a:pt x="8607673" y="5727973"/>
                  <a:pt x="8628627" y="5687549"/>
                </a:cubicBezTo>
                <a:cubicBezTo>
                  <a:pt x="8632699" y="5681569"/>
                  <a:pt x="8639757" y="5677626"/>
                  <a:pt x="8646211" y="5684211"/>
                </a:cubicBezTo>
                <a:cubicBezTo>
                  <a:pt x="8649200" y="5686248"/>
                  <a:pt x="8650154" y="5691274"/>
                  <a:pt x="8648597" y="5696776"/>
                </a:cubicBezTo>
                <a:cubicBezTo>
                  <a:pt x="8632060" y="5746777"/>
                  <a:pt x="8613011" y="5797252"/>
                  <a:pt x="8578542" y="5835034"/>
                </a:cubicBezTo>
                <a:cubicBezTo>
                  <a:pt x="8567890" y="5847470"/>
                  <a:pt x="8563819" y="5853449"/>
                  <a:pt x="8568716" y="5865537"/>
                </a:cubicBezTo>
                <a:cubicBezTo>
                  <a:pt x="8571577" y="5880614"/>
                  <a:pt x="8592499" y="5894867"/>
                  <a:pt x="8605536" y="5894997"/>
                </a:cubicBezTo>
                <a:cubicBezTo>
                  <a:pt x="8621085" y="5894650"/>
                  <a:pt x="8632215" y="5884728"/>
                  <a:pt x="8629830" y="5872163"/>
                </a:cubicBezTo>
                <a:cubicBezTo>
                  <a:pt x="8629482" y="5856608"/>
                  <a:pt x="8648495" y="5860810"/>
                  <a:pt x="8646588" y="5850758"/>
                </a:cubicBezTo>
                <a:cubicBezTo>
                  <a:pt x="8644204" y="5838194"/>
                  <a:pt x="8653775" y="5833774"/>
                  <a:pt x="8657368" y="5825283"/>
                </a:cubicBezTo>
                <a:cubicBezTo>
                  <a:pt x="8673172" y="5798853"/>
                  <a:pt x="8683952" y="5773376"/>
                  <a:pt x="8680743" y="5742744"/>
                </a:cubicBezTo>
                <a:cubicBezTo>
                  <a:pt x="8676451" y="5720128"/>
                  <a:pt x="8697151" y="5705786"/>
                  <a:pt x="8695370" y="5682693"/>
                </a:cubicBezTo>
                <a:cubicBezTo>
                  <a:pt x="8688695" y="5647512"/>
                  <a:pt x="8714547" y="5619175"/>
                  <a:pt x="8715884" y="5585077"/>
                </a:cubicBezTo>
                <a:cubicBezTo>
                  <a:pt x="8717092" y="5564020"/>
                  <a:pt x="8720933" y="5543116"/>
                  <a:pt x="8724398" y="5521955"/>
                </a:cubicBezTo>
                <a:lnTo>
                  <a:pt x="8730411" y="5459998"/>
                </a:lnTo>
                <a:lnTo>
                  <a:pt x="8752920" y="5469969"/>
                </a:lnTo>
                <a:cubicBezTo>
                  <a:pt x="8774382" y="5480214"/>
                  <a:pt x="8795455" y="5491836"/>
                  <a:pt x="8816783" y="5503084"/>
                </a:cubicBezTo>
                <a:lnTo>
                  <a:pt x="8831469" y="5510017"/>
                </a:lnTo>
                <a:lnTo>
                  <a:pt x="8823805" y="5522942"/>
                </a:lnTo>
                <a:cubicBezTo>
                  <a:pt x="8815060" y="5545428"/>
                  <a:pt x="8810862" y="5564450"/>
                  <a:pt x="8818143" y="5589101"/>
                </a:cubicBezTo>
                <a:cubicBezTo>
                  <a:pt x="8821004" y="5604179"/>
                  <a:pt x="8823390" y="5616744"/>
                  <a:pt x="8827204" y="5636847"/>
                </a:cubicBezTo>
                <a:cubicBezTo>
                  <a:pt x="8850417" y="5622028"/>
                  <a:pt x="8875060" y="5614748"/>
                  <a:pt x="8870895" y="5579090"/>
                </a:cubicBezTo>
                <a:cubicBezTo>
                  <a:pt x="8868749" y="5567782"/>
                  <a:pt x="8874008" y="5549212"/>
                  <a:pt x="8883990" y="5538164"/>
                </a:cubicBezTo>
                <a:lnTo>
                  <a:pt x="8886471" y="5536434"/>
                </a:lnTo>
                <a:lnTo>
                  <a:pt x="8913589" y="5552076"/>
                </a:lnTo>
                <a:cubicBezTo>
                  <a:pt x="8923422" y="5559321"/>
                  <a:pt x="8932747" y="5567315"/>
                  <a:pt x="8941951" y="5574680"/>
                </a:cubicBezTo>
                <a:cubicBezTo>
                  <a:pt x="8950441" y="5578276"/>
                  <a:pt x="8949360" y="5586291"/>
                  <a:pt x="8945290" y="5592270"/>
                </a:cubicBezTo>
                <a:cubicBezTo>
                  <a:pt x="8943255" y="5595260"/>
                  <a:pt x="8941219" y="5598250"/>
                  <a:pt x="8941697" y="5600762"/>
                </a:cubicBezTo>
                <a:cubicBezTo>
                  <a:pt x="8938197" y="5650891"/>
                  <a:pt x="8938197" y="5650891"/>
                  <a:pt x="8979565" y="5676885"/>
                </a:cubicBezTo>
                <a:cubicBezTo>
                  <a:pt x="8997499" y="5689103"/>
                  <a:pt x="9012792" y="5714837"/>
                  <a:pt x="9044018" y="5701102"/>
                </a:cubicBezTo>
                <a:cubicBezTo>
                  <a:pt x="9031330" y="5716527"/>
                  <a:pt x="9014351" y="5709335"/>
                  <a:pt x="9005733" y="5718781"/>
                </a:cubicBezTo>
                <a:cubicBezTo>
                  <a:pt x="8991614" y="5726667"/>
                  <a:pt x="8983474" y="5738626"/>
                  <a:pt x="8967576" y="5723418"/>
                </a:cubicBezTo>
                <a:cubicBezTo>
                  <a:pt x="8965064" y="5723895"/>
                  <a:pt x="8958005" y="5727838"/>
                  <a:pt x="8956446" y="5733341"/>
                </a:cubicBezTo>
                <a:cubicBezTo>
                  <a:pt x="8943759" y="5748765"/>
                  <a:pt x="8927605" y="5759642"/>
                  <a:pt x="8911452" y="5770517"/>
                </a:cubicBezTo>
                <a:cubicBezTo>
                  <a:pt x="8873644" y="5790710"/>
                  <a:pt x="8854723" y="5828144"/>
                  <a:pt x="8832814" y="5863543"/>
                </a:cubicBezTo>
                <a:cubicBezTo>
                  <a:pt x="8818569" y="5884470"/>
                  <a:pt x="8815801" y="5911030"/>
                  <a:pt x="8831095" y="5936765"/>
                </a:cubicBezTo>
                <a:cubicBezTo>
                  <a:pt x="8846388" y="5962501"/>
                  <a:pt x="8862159" y="5990748"/>
                  <a:pt x="8893129" y="6003095"/>
                </a:cubicBezTo>
                <a:cubicBezTo>
                  <a:pt x="8899108" y="6007168"/>
                  <a:pt x="8900061" y="6012193"/>
                  <a:pt x="8898980" y="6020209"/>
                </a:cubicBezTo>
                <a:cubicBezTo>
                  <a:pt x="8902190" y="6050841"/>
                  <a:pt x="8894876" y="6080866"/>
                  <a:pt x="8902634" y="6108031"/>
                </a:cubicBezTo>
                <a:cubicBezTo>
                  <a:pt x="8911695" y="6155777"/>
                  <a:pt x="8941456" y="6189180"/>
                  <a:pt x="8987371" y="6211708"/>
                </a:cubicBezTo>
                <a:cubicBezTo>
                  <a:pt x="9009852" y="6220459"/>
                  <a:pt x="9028262" y="6235188"/>
                  <a:pt x="9052905" y="6227908"/>
                </a:cubicBezTo>
                <a:cubicBezTo>
                  <a:pt x="9092620" y="6217768"/>
                  <a:pt x="9137709" y="6222228"/>
                  <a:pt x="9172655" y="6186959"/>
                </a:cubicBezTo>
                <a:cubicBezTo>
                  <a:pt x="9216220" y="6142244"/>
                  <a:pt x="9246269" y="6094887"/>
                  <a:pt x="9231358" y="6030028"/>
                </a:cubicBezTo>
                <a:cubicBezTo>
                  <a:pt x="9230405" y="6025001"/>
                  <a:pt x="9226462" y="6017939"/>
                  <a:pt x="9227543" y="6009924"/>
                </a:cubicBezTo>
                <a:cubicBezTo>
                  <a:pt x="9227671" y="5996883"/>
                  <a:pt x="9227321" y="5981328"/>
                  <a:pt x="9232950" y="5969847"/>
                </a:cubicBezTo>
                <a:cubicBezTo>
                  <a:pt x="9236544" y="5961354"/>
                  <a:pt x="9254605" y="5960531"/>
                  <a:pt x="9264653" y="5958624"/>
                </a:cubicBezTo>
                <a:cubicBezTo>
                  <a:pt x="9308310" y="5955546"/>
                  <a:pt x="9341698" y="5925779"/>
                  <a:pt x="9385833" y="5925213"/>
                </a:cubicBezTo>
                <a:cubicBezTo>
                  <a:pt x="9393846" y="5926295"/>
                  <a:pt x="9400429" y="5919840"/>
                  <a:pt x="9406883" y="5926425"/>
                </a:cubicBezTo>
                <a:cubicBezTo>
                  <a:pt x="9411780" y="5938513"/>
                  <a:pt x="9386310" y="5927726"/>
                  <a:pt x="9394673" y="5944363"/>
                </a:cubicBezTo>
                <a:cubicBezTo>
                  <a:pt x="9406023" y="5963036"/>
                  <a:pt x="9399918" y="5972005"/>
                  <a:pt x="9385928" y="5966850"/>
                </a:cubicBezTo>
                <a:cubicBezTo>
                  <a:pt x="9360936" y="5958575"/>
                  <a:pt x="9339280" y="5967892"/>
                  <a:pt x="9316196" y="5969669"/>
                </a:cubicBezTo>
                <a:cubicBezTo>
                  <a:pt x="9306147" y="5971576"/>
                  <a:pt x="9301600" y="5975043"/>
                  <a:pt x="9306497" y="5987131"/>
                </a:cubicBezTo>
                <a:cubicBezTo>
                  <a:pt x="9307928" y="5994669"/>
                  <a:pt x="9306847" y="6002686"/>
                  <a:pt x="9319883" y="6002814"/>
                </a:cubicBezTo>
                <a:cubicBezTo>
                  <a:pt x="9347992" y="6000083"/>
                  <a:pt x="9378963" y="6012430"/>
                  <a:pt x="9402780" y="5987083"/>
                </a:cubicBezTo>
                <a:cubicBezTo>
                  <a:pt x="9409362" y="5980627"/>
                  <a:pt x="9429331" y="5989854"/>
                  <a:pt x="9433274" y="5996916"/>
                </a:cubicBezTo>
                <a:cubicBezTo>
                  <a:pt x="9447963" y="6033180"/>
                  <a:pt x="9440043" y="6073733"/>
                  <a:pt x="9405702" y="6098475"/>
                </a:cubicBezTo>
                <a:cubicBezTo>
                  <a:pt x="9377942" y="6116760"/>
                  <a:pt x="9350659" y="6137558"/>
                  <a:pt x="9332820" y="6166978"/>
                </a:cubicBezTo>
                <a:cubicBezTo>
                  <a:pt x="9326714" y="6175946"/>
                  <a:pt x="9320132" y="6182403"/>
                  <a:pt x="9308176" y="6174258"/>
                </a:cubicBezTo>
                <a:cubicBezTo>
                  <a:pt x="9298733" y="6165637"/>
                  <a:pt x="9299560" y="6183703"/>
                  <a:pt x="9292023" y="6185133"/>
                </a:cubicBezTo>
                <a:cubicBezTo>
                  <a:pt x="9284010" y="6184051"/>
                  <a:pt x="9265949" y="6184875"/>
                  <a:pt x="9273835" y="6198999"/>
                </a:cubicBezTo>
                <a:cubicBezTo>
                  <a:pt x="9278254" y="6208574"/>
                  <a:pt x="9287697" y="6217195"/>
                  <a:pt x="9302293" y="6211822"/>
                </a:cubicBezTo>
                <a:cubicBezTo>
                  <a:pt x="9309829" y="6210393"/>
                  <a:pt x="9313900" y="6204413"/>
                  <a:pt x="9318446" y="6200946"/>
                </a:cubicBezTo>
                <a:cubicBezTo>
                  <a:pt x="9360801" y="6177289"/>
                  <a:pt x="9392759" y="6139982"/>
                  <a:pt x="9433684" y="6108786"/>
                </a:cubicBezTo>
                <a:cubicBezTo>
                  <a:pt x="9438230" y="6105319"/>
                  <a:pt x="9442777" y="6101853"/>
                  <a:pt x="9449836" y="6097909"/>
                </a:cubicBezTo>
                <a:cubicBezTo>
                  <a:pt x="9475084" y="6080101"/>
                  <a:pt x="9500554" y="6090888"/>
                  <a:pt x="9508788" y="6120566"/>
                </a:cubicBezTo>
                <a:cubicBezTo>
                  <a:pt x="9510697" y="6130618"/>
                  <a:pt x="9513080" y="6143183"/>
                  <a:pt x="9515464" y="6155747"/>
                </a:cubicBezTo>
                <a:cubicBezTo>
                  <a:pt x="9517372" y="6165799"/>
                  <a:pt x="9519756" y="6178364"/>
                  <a:pt x="9522619" y="6193441"/>
                </a:cubicBezTo>
                <a:cubicBezTo>
                  <a:pt x="9545226" y="6189150"/>
                  <a:pt x="9568916" y="6176844"/>
                  <a:pt x="9587930" y="6181047"/>
                </a:cubicBezTo>
                <a:cubicBezTo>
                  <a:pt x="9609934" y="6187285"/>
                  <a:pt x="9626786" y="6207517"/>
                  <a:pt x="9647708" y="6221771"/>
                </a:cubicBezTo>
                <a:cubicBezTo>
                  <a:pt x="9665166" y="6231475"/>
                  <a:pt x="9680586" y="6244169"/>
                  <a:pt x="9698043" y="6253873"/>
                </a:cubicBezTo>
                <a:cubicBezTo>
                  <a:pt x="9718966" y="6268127"/>
                  <a:pt x="9718966" y="6268127"/>
                  <a:pt x="9741224" y="6248282"/>
                </a:cubicBezTo>
                <a:cubicBezTo>
                  <a:pt x="9759412" y="6234416"/>
                  <a:pt x="9798523" y="6234804"/>
                  <a:pt x="9816934" y="6249534"/>
                </a:cubicBezTo>
                <a:cubicBezTo>
                  <a:pt x="9822911" y="6253607"/>
                  <a:pt x="9826377" y="6258157"/>
                  <a:pt x="9826855" y="6260669"/>
                </a:cubicBezTo>
                <a:cubicBezTo>
                  <a:pt x="9825041" y="6292255"/>
                  <a:pt x="9849906" y="6313569"/>
                  <a:pt x="9852639" y="6341688"/>
                </a:cubicBezTo>
                <a:cubicBezTo>
                  <a:pt x="9852512" y="6354729"/>
                  <a:pt x="9863990" y="6360362"/>
                  <a:pt x="9872481" y="6363957"/>
                </a:cubicBezTo>
                <a:cubicBezTo>
                  <a:pt x="9877982" y="6365517"/>
                  <a:pt x="9885040" y="6361573"/>
                  <a:pt x="9884086" y="6356547"/>
                </a:cubicBezTo>
                <a:cubicBezTo>
                  <a:pt x="9882783" y="6335967"/>
                  <a:pt x="9878969" y="6315865"/>
                  <a:pt x="9875154" y="6295761"/>
                </a:cubicBezTo>
                <a:cubicBezTo>
                  <a:pt x="9868826" y="6276134"/>
                  <a:pt x="9871942" y="6265129"/>
                  <a:pt x="9888445" y="6269808"/>
                </a:cubicBezTo>
                <a:cubicBezTo>
                  <a:pt x="9901482" y="6269937"/>
                  <a:pt x="9915473" y="6275092"/>
                  <a:pt x="9926475" y="6278211"/>
                </a:cubicBezTo>
                <a:cubicBezTo>
                  <a:pt x="9935442" y="6284320"/>
                  <a:pt x="9941896" y="6290905"/>
                  <a:pt x="9953375" y="6296537"/>
                </a:cubicBezTo>
                <a:cubicBezTo>
                  <a:pt x="9963074" y="6279076"/>
                  <a:pt x="9959736" y="6261486"/>
                  <a:pt x="9947303" y="6250828"/>
                </a:cubicBezTo>
                <a:cubicBezTo>
                  <a:pt x="9928893" y="6236098"/>
                  <a:pt x="9946000" y="6230248"/>
                  <a:pt x="9953059" y="6226305"/>
                </a:cubicBezTo>
                <a:cubicBezTo>
                  <a:pt x="9957606" y="6222838"/>
                  <a:pt x="9971726" y="6214952"/>
                  <a:pt x="9977099" y="6229553"/>
                </a:cubicBezTo>
                <a:cubicBezTo>
                  <a:pt x="9981390" y="6252170"/>
                  <a:pt x="9994776" y="6267852"/>
                  <a:pt x="9999069" y="6290469"/>
                </a:cubicBezTo>
                <a:cubicBezTo>
                  <a:pt x="10012199" y="6332235"/>
                  <a:pt x="10020306" y="6374955"/>
                  <a:pt x="10043485" y="6414815"/>
                </a:cubicBezTo>
                <a:cubicBezTo>
                  <a:pt x="10046951" y="6419363"/>
                  <a:pt x="10046348" y="6429891"/>
                  <a:pt x="10047777" y="6437431"/>
                </a:cubicBezTo>
                <a:cubicBezTo>
                  <a:pt x="10049685" y="6447483"/>
                  <a:pt x="10049080" y="6458011"/>
                  <a:pt x="10061163" y="6453114"/>
                </a:cubicBezTo>
                <a:cubicBezTo>
                  <a:pt x="10071212" y="6451207"/>
                  <a:pt x="10074806" y="6442715"/>
                  <a:pt x="10075886" y="6434699"/>
                </a:cubicBezTo>
                <a:cubicBezTo>
                  <a:pt x="10079958" y="6428720"/>
                  <a:pt x="10073502" y="6422134"/>
                  <a:pt x="10075060" y="6416632"/>
                </a:cubicBezTo>
                <a:cubicBezTo>
                  <a:pt x="10076269" y="6395576"/>
                  <a:pt x="10056777" y="6388860"/>
                  <a:pt x="10053439" y="6371270"/>
                </a:cubicBezTo>
                <a:cubicBezTo>
                  <a:pt x="10053567" y="6358230"/>
                  <a:pt x="10055253" y="6339685"/>
                  <a:pt x="10040309" y="6329504"/>
                </a:cubicBezTo>
                <a:cubicBezTo>
                  <a:pt x="10031342" y="6323396"/>
                  <a:pt x="10034459" y="6312391"/>
                  <a:pt x="10032550" y="6302339"/>
                </a:cubicBezTo>
                <a:cubicBezTo>
                  <a:pt x="10026223" y="6282713"/>
                  <a:pt x="10026955" y="6259143"/>
                  <a:pt x="10018593" y="6242505"/>
                </a:cubicBezTo>
                <a:cubicBezTo>
                  <a:pt x="10005335" y="6213782"/>
                  <a:pt x="10011567" y="6191771"/>
                  <a:pt x="10030837" y="6169890"/>
                </a:cubicBezTo>
                <a:cubicBezTo>
                  <a:pt x="10056911" y="6170148"/>
                  <a:pt x="10047562" y="6203163"/>
                  <a:pt x="10067053" y="6209879"/>
                </a:cubicBezTo>
                <a:cubicBezTo>
                  <a:pt x="10072172" y="6250562"/>
                  <a:pt x="10100979" y="6278940"/>
                  <a:pt x="10108609" y="6319146"/>
                </a:cubicBezTo>
                <a:cubicBezTo>
                  <a:pt x="10112901" y="6341762"/>
                  <a:pt x="10134301" y="6358528"/>
                  <a:pt x="10141105" y="6380668"/>
                </a:cubicBezTo>
                <a:cubicBezTo>
                  <a:pt x="10145524" y="6390243"/>
                  <a:pt x="10157607" y="6385346"/>
                  <a:pt x="10164666" y="6381404"/>
                </a:cubicBezTo>
                <a:cubicBezTo>
                  <a:pt x="10172202" y="6379974"/>
                  <a:pt x="10170295" y="6369921"/>
                  <a:pt x="10166829" y="6365373"/>
                </a:cubicBezTo>
                <a:cubicBezTo>
                  <a:pt x="10142569" y="6333528"/>
                  <a:pt x="10136973" y="6290332"/>
                  <a:pt x="10117737" y="6257535"/>
                </a:cubicBezTo>
                <a:cubicBezTo>
                  <a:pt x="10110329" y="6245924"/>
                  <a:pt x="10107944" y="6233360"/>
                  <a:pt x="10100536" y="6221748"/>
                </a:cubicBezTo>
                <a:cubicBezTo>
                  <a:pt x="10089185" y="6203075"/>
                  <a:pt x="10099965" y="6177599"/>
                  <a:pt x="10103686" y="6156065"/>
                </a:cubicBezTo>
                <a:cubicBezTo>
                  <a:pt x="10106931" y="6132019"/>
                  <a:pt x="10104673" y="6106414"/>
                  <a:pt x="10093322" y="6087739"/>
                </a:cubicBezTo>
                <a:cubicBezTo>
                  <a:pt x="10079460" y="6069543"/>
                  <a:pt x="10084133" y="6053035"/>
                  <a:pt x="10083307" y="6034968"/>
                </a:cubicBezTo>
                <a:cubicBezTo>
                  <a:pt x="10083562" y="6008885"/>
                  <a:pt x="10092785" y="5988912"/>
                  <a:pt x="10101530" y="5966425"/>
                </a:cubicBezTo>
                <a:cubicBezTo>
                  <a:pt x="10104169" y="5952907"/>
                  <a:pt x="10112310" y="5940948"/>
                  <a:pt x="10132278" y="5950176"/>
                </a:cubicBezTo>
                <a:cubicBezTo>
                  <a:pt x="10146269" y="5955331"/>
                  <a:pt x="10162899" y="5946968"/>
                  <a:pt x="10167574" y="5930461"/>
                </a:cubicBezTo>
                <a:cubicBezTo>
                  <a:pt x="10178354" y="5904984"/>
                  <a:pt x="10201440" y="5903207"/>
                  <a:pt x="10222490" y="5904419"/>
                </a:cubicBezTo>
                <a:cubicBezTo>
                  <a:pt x="10259565" y="5907797"/>
                  <a:pt x="10293651" y="5909138"/>
                  <a:pt x="10331808" y="5904501"/>
                </a:cubicBezTo>
                <a:cubicBezTo>
                  <a:pt x="10346880" y="5901639"/>
                  <a:pt x="10360522" y="5891240"/>
                  <a:pt x="10374640" y="5883355"/>
                </a:cubicBezTo>
                <a:cubicBezTo>
                  <a:pt x="10420112" y="5848691"/>
                  <a:pt x="10447649" y="5801811"/>
                  <a:pt x="10469210" y="5750857"/>
                </a:cubicBezTo>
                <a:cubicBezTo>
                  <a:pt x="10488735" y="5702894"/>
                  <a:pt x="10505748" y="5655407"/>
                  <a:pt x="10519773" y="5605884"/>
                </a:cubicBezTo>
                <a:cubicBezTo>
                  <a:pt x="10529121" y="5572869"/>
                  <a:pt x="10548519" y="5537947"/>
                  <a:pt x="10552368" y="5503372"/>
                </a:cubicBezTo>
                <a:cubicBezTo>
                  <a:pt x="10559332" y="5457793"/>
                  <a:pt x="10586615" y="5436995"/>
                  <a:pt x="10621911" y="5417280"/>
                </a:cubicBezTo>
                <a:cubicBezTo>
                  <a:pt x="10648113" y="5404496"/>
                  <a:pt x="10650149" y="5401506"/>
                  <a:pt x="10664488" y="5422216"/>
                </a:cubicBezTo>
                <a:cubicBezTo>
                  <a:pt x="10673931" y="5430837"/>
                  <a:pt x="10678351" y="5440412"/>
                  <a:pt x="10690911" y="5438030"/>
                </a:cubicBezTo>
                <a:cubicBezTo>
                  <a:pt x="10708495" y="5434693"/>
                  <a:pt x="10724045" y="5434344"/>
                  <a:pt x="10736732" y="5418919"/>
                </a:cubicBezTo>
                <a:cubicBezTo>
                  <a:pt x="10753967" y="5400029"/>
                  <a:pt x="10746209" y="5372863"/>
                  <a:pt x="10760931" y="5354449"/>
                </a:cubicBezTo>
                <a:cubicBezTo>
                  <a:pt x="10771456" y="5355055"/>
                  <a:pt x="10777911" y="5361640"/>
                  <a:pt x="10784367" y="5368225"/>
                </a:cubicBezTo>
                <a:cubicBezTo>
                  <a:pt x="10815685" y="5396126"/>
                  <a:pt x="10857913" y="5385509"/>
                  <a:pt x="10893907" y="5396903"/>
                </a:cubicBezTo>
                <a:cubicBezTo>
                  <a:pt x="10896897" y="5398939"/>
                  <a:pt x="10900489" y="5390446"/>
                  <a:pt x="10903001" y="5389969"/>
                </a:cubicBezTo>
                <a:cubicBezTo>
                  <a:pt x="10922145" y="5381130"/>
                  <a:pt x="10937693" y="5380782"/>
                  <a:pt x="10953591" y="5395990"/>
                </a:cubicBezTo>
                <a:cubicBezTo>
                  <a:pt x="10972479" y="5413233"/>
                  <a:pt x="11002495" y="5420554"/>
                  <a:pt x="11015277" y="5446765"/>
                </a:cubicBezTo>
                <a:cubicBezTo>
                  <a:pt x="11032861" y="5443428"/>
                  <a:pt x="11041701" y="5462578"/>
                  <a:pt x="11054737" y="5462707"/>
                </a:cubicBezTo>
                <a:cubicBezTo>
                  <a:pt x="11080811" y="5462966"/>
                  <a:pt x="11081637" y="5481033"/>
                  <a:pt x="11087487" y="5498147"/>
                </a:cubicBezTo>
                <a:cubicBezTo>
                  <a:pt x="11090349" y="5513224"/>
                  <a:pt x="11086150" y="5532245"/>
                  <a:pt x="11104085" y="5544462"/>
                </a:cubicBezTo>
                <a:cubicBezTo>
                  <a:pt x="11109585" y="5546022"/>
                  <a:pt x="11114958" y="5560622"/>
                  <a:pt x="11098805" y="5571498"/>
                </a:cubicBezTo>
                <a:cubicBezTo>
                  <a:pt x="11076069" y="5588831"/>
                  <a:pt x="11089328" y="5617554"/>
                  <a:pt x="11093620" y="5640172"/>
                </a:cubicBezTo>
                <a:cubicBezTo>
                  <a:pt x="11118263" y="5632891"/>
                  <a:pt x="11124973" y="5613393"/>
                  <a:pt x="11123193" y="5590300"/>
                </a:cubicBezTo>
                <a:cubicBezTo>
                  <a:pt x="11122843" y="5574747"/>
                  <a:pt x="11128949" y="5565778"/>
                  <a:pt x="11143544" y="5560404"/>
                </a:cubicBezTo>
                <a:cubicBezTo>
                  <a:pt x="11148569" y="5559451"/>
                  <a:pt x="11153593" y="5558498"/>
                  <a:pt x="11158139" y="5555031"/>
                </a:cubicBezTo>
                <a:cubicBezTo>
                  <a:pt x="11170350" y="5537094"/>
                  <a:pt x="11181131" y="5511616"/>
                  <a:pt x="11199797" y="5500264"/>
                </a:cubicBezTo>
                <a:cubicBezTo>
                  <a:pt x="11215949" y="5489389"/>
                  <a:pt x="11238558" y="5485098"/>
                  <a:pt x="11253757" y="5469197"/>
                </a:cubicBezTo>
                <a:cubicBezTo>
                  <a:pt x="11260339" y="5462740"/>
                  <a:pt x="11271945" y="5455331"/>
                  <a:pt x="11275063" y="5444326"/>
                </a:cubicBezTo>
                <a:cubicBezTo>
                  <a:pt x="11299006" y="5405938"/>
                  <a:pt x="11337896" y="5377730"/>
                  <a:pt x="11358852" y="5337305"/>
                </a:cubicBezTo>
                <a:cubicBezTo>
                  <a:pt x="11362922" y="5331327"/>
                  <a:pt x="11369981" y="5327383"/>
                  <a:pt x="11376435" y="5333969"/>
                </a:cubicBezTo>
                <a:cubicBezTo>
                  <a:pt x="11379424" y="5336005"/>
                  <a:pt x="11380378" y="5341030"/>
                  <a:pt x="11378820" y="5346533"/>
                </a:cubicBezTo>
                <a:cubicBezTo>
                  <a:pt x="11362284" y="5396533"/>
                  <a:pt x="11343235" y="5447009"/>
                  <a:pt x="11308767" y="5484792"/>
                </a:cubicBezTo>
                <a:cubicBezTo>
                  <a:pt x="11298113" y="5497227"/>
                  <a:pt x="11294043" y="5503206"/>
                  <a:pt x="11298940" y="5515294"/>
                </a:cubicBezTo>
                <a:cubicBezTo>
                  <a:pt x="11301801" y="5530371"/>
                  <a:pt x="11322723" y="5544625"/>
                  <a:pt x="11335761" y="5544754"/>
                </a:cubicBezTo>
                <a:cubicBezTo>
                  <a:pt x="11351309" y="5544406"/>
                  <a:pt x="11362440" y="5534485"/>
                  <a:pt x="11360054" y="5521920"/>
                </a:cubicBezTo>
                <a:cubicBezTo>
                  <a:pt x="11359705" y="5506366"/>
                  <a:pt x="11378720" y="5510567"/>
                  <a:pt x="11376812" y="5500516"/>
                </a:cubicBezTo>
                <a:cubicBezTo>
                  <a:pt x="11374429" y="5487951"/>
                  <a:pt x="11384000" y="5483532"/>
                  <a:pt x="11387592" y="5475039"/>
                </a:cubicBezTo>
                <a:cubicBezTo>
                  <a:pt x="11403396" y="5448609"/>
                  <a:pt x="11414176" y="5423132"/>
                  <a:pt x="11410966" y="5392501"/>
                </a:cubicBezTo>
                <a:cubicBezTo>
                  <a:pt x="11406674" y="5369884"/>
                  <a:pt x="11427374" y="5355542"/>
                  <a:pt x="11425594" y="5332449"/>
                </a:cubicBezTo>
                <a:cubicBezTo>
                  <a:pt x="11418918" y="5297268"/>
                  <a:pt x="11444770" y="5268932"/>
                  <a:pt x="11446107" y="5234834"/>
                </a:cubicBezTo>
                <a:cubicBezTo>
                  <a:pt x="11448526" y="5192721"/>
                  <a:pt x="11461468" y="5151213"/>
                  <a:pt x="11460896" y="5107063"/>
                </a:cubicBezTo>
                <a:cubicBezTo>
                  <a:pt x="11460070" y="5088997"/>
                  <a:pt x="11471199" y="5079074"/>
                  <a:pt x="11484842" y="5068675"/>
                </a:cubicBezTo>
                <a:cubicBezTo>
                  <a:pt x="11494412" y="5064255"/>
                  <a:pt x="11503030" y="5054809"/>
                  <a:pt x="11501122" y="5044758"/>
                </a:cubicBezTo>
                <a:cubicBezTo>
                  <a:pt x="11494796" y="5025131"/>
                  <a:pt x="11510948" y="5014256"/>
                  <a:pt x="11518612" y="4999784"/>
                </a:cubicBezTo>
                <a:cubicBezTo>
                  <a:pt x="11547293" y="5041203"/>
                  <a:pt x="11563889" y="5087518"/>
                  <a:pt x="11569484" y="5130714"/>
                </a:cubicBezTo>
                <a:cubicBezTo>
                  <a:pt x="11573300" y="5150817"/>
                  <a:pt x="11559181" y="5158704"/>
                  <a:pt x="11554030" y="5172699"/>
                </a:cubicBezTo>
                <a:cubicBezTo>
                  <a:pt x="11545285" y="5195186"/>
                  <a:pt x="11541087" y="5214206"/>
                  <a:pt x="11548368" y="5238859"/>
                </a:cubicBezTo>
                <a:cubicBezTo>
                  <a:pt x="11551229" y="5253936"/>
                  <a:pt x="11553613" y="5266500"/>
                  <a:pt x="11557429" y="5286604"/>
                </a:cubicBezTo>
                <a:cubicBezTo>
                  <a:pt x="11580641" y="5271785"/>
                  <a:pt x="11605284" y="5264504"/>
                  <a:pt x="11601119" y="5228848"/>
                </a:cubicBezTo>
                <a:cubicBezTo>
                  <a:pt x="11598258" y="5213770"/>
                  <a:pt x="11608561" y="5185781"/>
                  <a:pt x="11625669" y="5179931"/>
                </a:cubicBezTo>
                <a:cubicBezTo>
                  <a:pt x="11645289" y="5173604"/>
                  <a:pt x="11639914" y="5159003"/>
                  <a:pt x="11640997" y="5150987"/>
                </a:cubicBezTo>
                <a:cubicBezTo>
                  <a:pt x="11642205" y="5129931"/>
                  <a:pt x="11645449" y="5105884"/>
                  <a:pt x="11655148" y="5088423"/>
                </a:cubicBezTo>
                <a:cubicBezTo>
                  <a:pt x="11666881" y="5067973"/>
                  <a:pt x="11652541" y="5047263"/>
                  <a:pt x="11661286" y="5024777"/>
                </a:cubicBezTo>
                <a:cubicBezTo>
                  <a:pt x="11666915" y="5013295"/>
                  <a:pt x="11664530" y="5000730"/>
                  <a:pt x="11680685" y="4989854"/>
                </a:cubicBezTo>
                <a:cubicBezTo>
                  <a:pt x="11701385" y="4975512"/>
                  <a:pt x="11707617" y="4953502"/>
                  <a:pt x="11694836" y="4927290"/>
                </a:cubicBezTo>
                <a:cubicBezTo>
                  <a:pt x="11681799" y="4927161"/>
                  <a:pt x="11667203" y="4932534"/>
                  <a:pt x="11656203" y="4929415"/>
                </a:cubicBezTo>
                <a:cubicBezTo>
                  <a:pt x="11641734" y="4921746"/>
                  <a:pt x="11631337" y="4908100"/>
                  <a:pt x="11627999" y="4890509"/>
                </a:cubicBezTo>
                <a:cubicBezTo>
                  <a:pt x="11625614" y="4877945"/>
                  <a:pt x="11610065" y="4878292"/>
                  <a:pt x="11609717" y="4862737"/>
                </a:cubicBezTo>
                <a:cubicBezTo>
                  <a:pt x="11610798" y="4854723"/>
                  <a:pt x="11594644" y="4865598"/>
                  <a:pt x="11590224" y="4856023"/>
                </a:cubicBezTo>
                <a:cubicBezTo>
                  <a:pt x="11589747" y="4853510"/>
                  <a:pt x="11602307" y="4851127"/>
                  <a:pt x="11606378" y="4845147"/>
                </a:cubicBezTo>
                <a:cubicBezTo>
                  <a:pt x="11609971" y="4836655"/>
                  <a:pt x="11611053" y="4828639"/>
                  <a:pt x="11614170" y="4817635"/>
                </a:cubicBezTo>
                <a:cubicBezTo>
                  <a:pt x="11614296" y="4804593"/>
                  <a:pt x="11607843" y="4798008"/>
                  <a:pt x="11592294" y="4798355"/>
                </a:cubicBezTo>
                <a:cubicBezTo>
                  <a:pt x="11561672" y="4801563"/>
                  <a:pt x="11549717" y="4793418"/>
                  <a:pt x="11541006" y="4761227"/>
                </a:cubicBezTo>
                <a:cubicBezTo>
                  <a:pt x="11539097" y="4751176"/>
                  <a:pt x="11521036" y="4751999"/>
                  <a:pt x="11531213" y="4737052"/>
                </a:cubicBezTo>
                <a:cubicBezTo>
                  <a:pt x="11568287" y="4740429"/>
                  <a:pt x="11594107" y="4766771"/>
                  <a:pt x="11627588" y="4778640"/>
                </a:cubicBezTo>
                <a:cubicBezTo>
                  <a:pt x="11633089" y="4780200"/>
                  <a:pt x="11636556" y="4784749"/>
                  <a:pt x="11639544" y="4786785"/>
                </a:cubicBezTo>
                <a:cubicBezTo>
                  <a:pt x="11648034" y="4790380"/>
                  <a:pt x="11653058" y="4789427"/>
                  <a:pt x="11657128" y="4783448"/>
                </a:cubicBezTo>
                <a:cubicBezTo>
                  <a:pt x="11658686" y="4777945"/>
                  <a:pt x="11657733" y="4772920"/>
                  <a:pt x="11654268" y="4768371"/>
                </a:cubicBezTo>
                <a:cubicBezTo>
                  <a:pt x="11633821" y="4756629"/>
                  <a:pt x="11614934" y="4739387"/>
                  <a:pt x="11594967" y="4730159"/>
                </a:cubicBezTo>
                <a:cubicBezTo>
                  <a:pt x="11566507" y="4717336"/>
                  <a:pt x="11564251" y="4691730"/>
                  <a:pt x="11565460" y="4670674"/>
                </a:cubicBezTo>
                <a:cubicBezTo>
                  <a:pt x="11567622" y="4654643"/>
                  <a:pt x="11565842" y="4631549"/>
                  <a:pt x="11590009" y="4621757"/>
                </a:cubicBezTo>
                <a:cubicBezTo>
                  <a:pt x="11602092" y="4616860"/>
                  <a:pt x="11612744" y="4604425"/>
                  <a:pt x="11623874" y="4594503"/>
                </a:cubicBezTo>
                <a:cubicBezTo>
                  <a:pt x="11655227" y="4567725"/>
                  <a:pt x="11662064" y="4535187"/>
                  <a:pt x="11642351" y="4499877"/>
                </a:cubicBezTo>
                <a:cubicBezTo>
                  <a:pt x="11626580" y="4471629"/>
                  <a:pt x="11613799" y="4445416"/>
                  <a:pt x="11628172" y="4411448"/>
                </a:cubicBezTo>
                <a:cubicBezTo>
                  <a:pt x="11637871" y="4393986"/>
                  <a:pt x="11650209" y="4363008"/>
                  <a:pt x="11665410" y="4347106"/>
                </a:cubicBezTo>
                <a:cubicBezTo>
                  <a:pt x="11678096" y="4331681"/>
                  <a:pt x="11684329" y="4309671"/>
                  <a:pt x="11705507" y="4297842"/>
                </a:cubicBezTo>
                <a:cubicBezTo>
                  <a:pt x="11712567" y="4293899"/>
                  <a:pt x="11711136" y="4286360"/>
                  <a:pt x="11710181" y="4281334"/>
                </a:cubicBezTo>
                <a:cubicBezTo>
                  <a:pt x="11706494" y="4248189"/>
                  <a:pt x="11688211" y="4220418"/>
                  <a:pt x="11674476" y="4189180"/>
                </a:cubicBezTo>
                <a:cubicBezTo>
                  <a:pt x="11664683" y="4165004"/>
                  <a:pt x="11657402" y="4140352"/>
                  <a:pt x="11660647" y="4116306"/>
                </a:cubicBezTo>
                <a:cubicBezTo>
                  <a:pt x="11660297" y="4100751"/>
                  <a:pt x="11674543" y="4079824"/>
                  <a:pt x="11698709" y="4070032"/>
                </a:cubicBezTo>
                <a:cubicBezTo>
                  <a:pt x="11720363" y="4060715"/>
                  <a:pt x="11741541" y="4048886"/>
                  <a:pt x="11755311" y="4025445"/>
                </a:cubicBezTo>
                <a:cubicBezTo>
                  <a:pt x="11764055" y="4002958"/>
                  <a:pt x="11760717" y="3985368"/>
                  <a:pt x="11739794" y="3971114"/>
                </a:cubicBezTo>
                <a:cubicBezTo>
                  <a:pt x="11724851" y="3960934"/>
                  <a:pt x="11708824" y="3958768"/>
                  <a:pt x="11694356" y="3951100"/>
                </a:cubicBezTo>
                <a:cubicBezTo>
                  <a:pt x="11667933" y="3935287"/>
                  <a:pt x="11649046" y="3918044"/>
                  <a:pt x="11645836" y="3887413"/>
                </a:cubicBezTo>
                <a:cubicBezTo>
                  <a:pt x="11643928" y="3877361"/>
                  <a:pt x="11642021" y="3867309"/>
                  <a:pt x="11640113" y="3857258"/>
                </a:cubicBezTo>
                <a:cubicBezTo>
                  <a:pt x="11634739" y="3842657"/>
                  <a:pt x="11636902" y="3826625"/>
                  <a:pt x="11654009" y="3820776"/>
                </a:cubicBezTo>
                <a:cubicBezTo>
                  <a:pt x="11666092" y="3815880"/>
                  <a:pt x="11668255" y="3799848"/>
                  <a:pt x="11679861" y="3792439"/>
                </a:cubicBezTo>
                <a:cubicBezTo>
                  <a:pt x="11721263" y="3763755"/>
                  <a:pt x="11704316" y="3701885"/>
                  <a:pt x="11654808" y="3687850"/>
                </a:cubicBezTo>
                <a:cubicBezTo>
                  <a:pt x="11640818" y="3682694"/>
                  <a:pt x="11618686" y="3689498"/>
                  <a:pt x="11601102" y="3692835"/>
                </a:cubicBezTo>
                <a:cubicBezTo>
                  <a:pt x="11592137" y="3686726"/>
                  <a:pt x="11596206" y="3680747"/>
                  <a:pt x="11599799" y="3672255"/>
                </a:cubicBezTo>
                <a:cubicBezTo>
                  <a:pt x="11606986" y="3655270"/>
                  <a:pt x="11603171" y="3635167"/>
                  <a:pt x="11594204" y="3629059"/>
                </a:cubicBezTo>
                <a:cubicBezTo>
                  <a:pt x="11578306" y="3613852"/>
                  <a:pt x="11571502" y="3591713"/>
                  <a:pt x="11579165" y="3577241"/>
                </a:cubicBezTo>
                <a:cubicBezTo>
                  <a:pt x="11588387" y="3557267"/>
                  <a:pt x="11600122" y="3536816"/>
                  <a:pt x="11623334" y="3521997"/>
                </a:cubicBezTo>
                <a:cubicBezTo>
                  <a:pt x="11662700" y="3496303"/>
                  <a:pt x="11706485" y="3480183"/>
                  <a:pt x="11746328" y="3457002"/>
                </a:cubicBezTo>
                <a:cubicBezTo>
                  <a:pt x="11760448" y="3449116"/>
                  <a:pt x="11775042" y="3443742"/>
                  <a:pt x="11782706" y="3429271"/>
                </a:cubicBezTo>
                <a:cubicBezTo>
                  <a:pt x="11788334" y="3417790"/>
                  <a:pt x="11802452" y="3409903"/>
                  <a:pt x="11787032" y="3397209"/>
                </a:cubicBezTo>
                <a:cubicBezTo>
                  <a:pt x="11778065" y="3391100"/>
                  <a:pt x="11777239" y="3373033"/>
                  <a:pt x="11758096" y="3381872"/>
                </a:cubicBezTo>
                <a:cubicBezTo>
                  <a:pt x="11743978" y="3389759"/>
                  <a:pt x="11729987" y="3384604"/>
                  <a:pt x="11714310" y="3397993"/>
                </a:cubicBezTo>
                <a:cubicBezTo>
                  <a:pt x="11700669" y="3408391"/>
                  <a:pt x="11678062" y="3412682"/>
                  <a:pt x="11658569" y="3405967"/>
                </a:cubicBezTo>
                <a:cubicBezTo>
                  <a:pt x="11645056" y="3403325"/>
                  <a:pt x="11641462" y="3411818"/>
                  <a:pt x="11633926" y="3413248"/>
                </a:cubicBezTo>
                <a:cubicBezTo>
                  <a:pt x="11614307" y="3419574"/>
                  <a:pt x="11613097" y="3440631"/>
                  <a:pt x="11596467" y="3448993"/>
                </a:cubicBezTo>
                <a:cubicBezTo>
                  <a:pt x="11584384" y="3453890"/>
                  <a:pt x="11575291" y="3460823"/>
                  <a:pt x="11564288" y="3457704"/>
                </a:cubicBezTo>
                <a:cubicBezTo>
                  <a:pt x="11579139" y="3426248"/>
                  <a:pt x="11605944" y="3402937"/>
                  <a:pt x="11614818" y="3367408"/>
                </a:cubicBezTo>
                <a:cubicBezTo>
                  <a:pt x="11620446" y="3355927"/>
                  <a:pt x="11628586" y="3343968"/>
                  <a:pt x="11623212" y="3329367"/>
                </a:cubicBezTo>
                <a:cubicBezTo>
                  <a:pt x="11620225" y="3327332"/>
                  <a:pt x="11619270" y="3322306"/>
                  <a:pt x="11621305" y="3319316"/>
                </a:cubicBezTo>
                <a:cubicBezTo>
                  <a:pt x="11633644" y="3288337"/>
                  <a:pt x="11632555" y="3258605"/>
                  <a:pt x="11626638" y="3229137"/>
                </a:cubicBezTo>
                <a:lnTo>
                  <a:pt x="11625521" y="3224951"/>
                </a:lnTo>
                <a:lnTo>
                  <a:pt x="11626480" y="3223266"/>
                </a:lnTo>
                <a:cubicBezTo>
                  <a:pt x="11641821" y="3205361"/>
                  <a:pt x="11631594" y="3182342"/>
                  <a:pt x="11644378" y="3161879"/>
                </a:cubicBezTo>
                <a:cubicBezTo>
                  <a:pt x="11652049" y="3151649"/>
                  <a:pt x="11652050" y="3138859"/>
                  <a:pt x="11669947" y="3131186"/>
                </a:cubicBezTo>
                <a:cubicBezTo>
                  <a:pt x="11692958" y="3120955"/>
                  <a:pt x="11703186" y="3100494"/>
                  <a:pt x="11695516" y="3072358"/>
                </a:cubicBezTo>
                <a:cubicBezTo>
                  <a:pt x="11682732" y="3069800"/>
                  <a:pt x="11667391" y="3072358"/>
                  <a:pt x="11657162" y="3067242"/>
                </a:cubicBezTo>
                <a:cubicBezTo>
                  <a:pt x="11644378" y="3057011"/>
                  <a:pt x="11636708" y="3041665"/>
                  <a:pt x="11636708" y="3023760"/>
                </a:cubicBezTo>
                <a:cubicBezTo>
                  <a:pt x="11636708" y="3010971"/>
                  <a:pt x="11621367" y="3008413"/>
                  <a:pt x="11623925" y="2993067"/>
                </a:cubicBezTo>
                <a:cubicBezTo>
                  <a:pt x="11626480" y="2985394"/>
                  <a:pt x="11608582" y="2993067"/>
                  <a:pt x="11606028" y="2982836"/>
                </a:cubicBezTo>
                <a:cubicBezTo>
                  <a:pt x="11606027" y="2980279"/>
                  <a:pt x="11618810" y="2980278"/>
                  <a:pt x="11623924" y="2975163"/>
                </a:cubicBezTo>
                <a:cubicBezTo>
                  <a:pt x="11629037" y="2967489"/>
                  <a:pt x="11631595" y="2959815"/>
                  <a:pt x="11636708" y="2949585"/>
                </a:cubicBezTo>
                <a:cubicBezTo>
                  <a:pt x="11639265" y="2936796"/>
                  <a:pt x="11634151" y="2929123"/>
                  <a:pt x="11618810" y="2926565"/>
                </a:cubicBezTo>
                <a:lnTo>
                  <a:pt x="11591281" y="2916750"/>
                </a:lnTo>
                <a:lnTo>
                  <a:pt x="11609966" y="2889301"/>
                </a:lnTo>
                <a:lnTo>
                  <a:pt x="11615397" y="2881324"/>
                </a:lnTo>
                <a:lnTo>
                  <a:pt x="11615614" y="2881484"/>
                </a:lnTo>
                <a:cubicBezTo>
                  <a:pt x="11629037" y="2892675"/>
                  <a:pt x="11641821" y="2904824"/>
                  <a:pt x="11657162" y="2913776"/>
                </a:cubicBezTo>
                <a:cubicBezTo>
                  <a:pt x="11662276" y="2916334"/>
                  <a:pt x="11664833" y="2921449"/>
                  <a:pt x="11667390" y="2924008"/>
                </a:cubicBezTo>
                <a:cubicBezTo>
                  <a:pt x="11675060" y="2929122"/>
                  <a:pt x="11680174" y="2929123"/>
                  <a:pt x="11685288" y="2924008"/>
                </a:cubicBezTo>
                <a:cubicBezTo>
                  <a:pt x="11687845" y="2918891"/>
                  <a:pt x="11687845" y="2913776"/>
                  <a:pt x="11685288" y="2908661"/>
                </a:cubicBezTo>
                <a:cubicBezTo>
                  <a:pt x="11676339" y="2900988"/>
                  <a:pt x="11668029" y="2892035"/>
                  <a:pt x="11659720" y="2883403"/>
                </a:cubicBezTo>
                <a:lnTo>
                  <a:pt x="11640829" y="2866158"/>
                </a:lnTo>
                <a:lnTo>
                  <a:pt x="11645791" y="2860373"/>
                </a:lnTo>
                <a:cubicBezTo>
                  <a:pt x="11652091" y="2850717"/>
                  <a:pt x="11657838" y="2839863"/>
                  <a:pt x="11670160" y="2836223"/>
                </a:cubicBezTo>
                <a:cubicBezTo>
                  <a:pt x="11677220" y="2832279"/>
                  <a:pt x="11672324" y="2820192"/>
                  <a:pt x="11668381" y="2813130"/>
                </a:cubicBezTo>
                <a:cubicBezTo>
                  <a:pt x="11666473" y="2803078"/>
                  <a:pt x="11652831" y="2813477"/>
                  <a:pt x="11648412" y="2803902"/>
                </a:cubicBezTo>
                <a:cubicBezTo>
                  <a:pt x="11650448" y="2800913"/>
                  <a:pt x="11654994" y="2797447"/>
                  <a:pt x="11656552" y="2791944"/>
                </a:cubicBezTo>
                <a:cubicBezTo>
                  <a:pt x="11660146" y="2783452"/>
                  <a:pt x="11676776" y="2775089"/>
                  <a:pt x="11668892" y="2760965"/>
                </a:cubicBezTo>
                <a:lnTo>
                  <a:pt x="11661593" y="2747392"/>
                </a:lnTo>
                <a:lnTo>
                  <a:pt x="11668668" y="2744325"/>
                </a:lnTo>
                <a:cubicBezTo>
                  <a:pt x="11675060" y="2740488"/>
                  <a:pt x="11681453" y="2736012"/>
                  <a:pt x="11687845" y="2732175"/>
                </a:cubicBezTo>
                <a:cubicBezTo>
                  <a:pt x="11723641" y="2711713"/>
                  <a:pt x="11736426" y="2681020"/>
                  <a:pt x="11723641" y="2642654"/>
                </a:cubicBezTo>
                <a:cubicBezTo>
                  <a:pt x="11713413" y="2611960"/>
                  <a:pt x="11705743" y="2583825"/>
                  <a:pt x="11726198" y="2553131"/>
                </a:cubicBezTo>
                <a:cubicBezTo>
                  <a:pt x="11738982" y="2537785"/>
                  <a:pt x="11756880" y="2509649"/>
                  <a:pt x="11774777" y="2496861"/>
                </a:cubicBezTo>
                <a:cubicBezTo>
                  <a:pt x="11790119" y="2484071"/>
                  <a:pt x="11800346" y="2463609"/>
                  <a:pt x="11823358" y="2455936"/>
                </a:cubicBezTo>
                <a:cubicBezTo>
                  <a:pt x="11831030" y="2453378"/>
                  <a:pt x="11831029" y="2445705"/>
                  <a:pt x="11831028" y="2440589"/>
                </a:cubicBezTo>
                <a:cubicBezTo>
                  <a:pt x="11833585" y="2407338"/>
                  <a:pt x="11820802" y="2376646"/>
                  <a:pt x="11813131" y="2343394"/>
                </a:cubicBezTo>
                <a:cubicBezTo>
                  <a:pt x="11808016" y="2317817"/>
                  <a:pt x="11805460" y="2292239"/>
                  <a:pt x="11813130" y="2269220"/>
                </a:cubicBezTo>
                <a:cubicBezTo>
                  <a:pt x="11815687" y="2253873"/>
                  <a:pt x="11833585" y="2235969"/>
                  <a:pt x="11859154" y="2230853"/>
                </a:cubicBezTo>
                <a:cubicBezTo>
                  <a:pt x="11882165" y="2225738"/>
                  <a:pt x="11905177" y="2218064"/>
                  <a:pt x="11923075" y="2197602"/>
                </a:cubicBezTo>
                <a:cubicBezTo>
                  <a:pt x="11935859" y="2177139"/>
                  <a:pt x="11935860" y="2159236"/>
                  <a:pt x="11917961" y="2141331"/>
                </a:cubicBezTo>
                <a:cubicBezTo>
                  <a:pt x="11905177" y="2128542"/>
                  <a:pt x="11889836" y="2123426"/>
                  <a:pt x="11877052" y="2113197"/>
                </a:cubicBezTo>
                <a:cubicBezTo>
                  <a:pt x="11854040" y="2092733"/>
                  <a:pt x="11838699" y="2072272"/>
                  <a:pt x="11841256" y="2041578"/>
                </a:cubicBezTo>
                <a:cubicBezTo>
                  <a:pt x="11841256" y="2031347"/>
                  <a:pt x="11841256" y="2021116"/>
                  <a:pt x="11841257" y="2010885"/>
                </a:cubicBezTo>
                <a:cubicBezTo>
                  <a:pt x="11838699" y="1995538"/>
                  <a:pt x="11843812" y="1980192"/>
                  <a:pt x="11861710" y="1977634"/>
                </a:cubicBezTo>
                <a:cubicBezTo>
                  <a:pt x="11874495" y="1975076"/>
                  <a:pt x="11879608" y="1959730"/>
                  <a:pt x="11892392" y="1954614"/>
                </a:cubicBezTo>
                <a:cubicBezTo>
                  <a:pt x="11938416" y="1934152"/>
                  <a:pt x="11933302" y="1870208"/>
                  <a:pt x="11887279" y="1847188"/>
                </a:cubicBezTo>
                <a:cubicBezTo>
                  <a:pt x="11874495" y="1839514"/>
                  <a:pt x="11851484" y="1842073"/>
                  <a:pt x="11833586" y="1842073"/>
                </a:cubicBezTo>
                <a:cubicBezTo>
                  <a:pt x="11825915" y="1834399"/>
                  <a:pt x="11831028" y="1829283"/>
                  <a:pt x="11836142" y="1821610"/>
                </a:cubicBezTo>
                <a:cubicBezTo>
                  <a:pt x="11846370" y="1806264"/>
                  <a:pt x="11846369" y="1785801"/>
                  <a:pt x="11838699" y="1778128"/>
                </a:cubicBezTo>
                <a:cubicBezTo>
                  <a:pt x="11825914" y="1760224"/>
                  <a:pt x="11823358" y="1737204"/>
                  <a:pt x="11833585" y="1724416"/>
                </a:cubicBezTo>
                <a:cubicBezTo>
                  <a:pt x="11846369" y="1706511"/>
                  <a:pt x="11861711" y="1688607"/>
                  <a:pt x="11887279" y="1678375"/>
                </a:cubicBezTo>
                <a:cubicBezTo>
                  <a:pt x="11930745" y="1660471"/>
                  <a:pt x="11976768" y="1652798"/>
                  <a:pt x="12020236" y="1637451"/>
                </a:cubicBezTo>
                <a:cubicBezTo>
                  <a:pt x="12035577" y="1632335"/>
                  <a:pt x="12050917" y="1629777"/>
                  <a:pt x="12061144" y="1616989"/>
                </a:cubicBezTo>
                <a:cubicBezTo>
                  <a:pt x="12068815" y="1606758"/>
                  <a:pt x="12084156" y="1601643"/>
                  <a:pt x="12071373" y="1586296"/>
                </a:cubicBezTo>
                <a:cubicBezTo>
                  <a:pt x="12063701" y="1578623"/>
                  <a:pt x="12066258" y="1560718"/>
                  <a:pt x="12045803" y="1565834"/>
                </a:cubicBezTo>
                <a:cubicBezTo>
                  <a:pt x="12030462" y="1570950"/>
                  <a:pt x="12017678" y="1563277"/>
                  <a:pt x="11999780" y="1573507"/>
                </a:cubicBezTo>
                <a:cubicBezTo>
                  <a:pt x="11984440" y="1581181"/>
                  <a:pt x="11961427" y="1581180"/>
                  <a:pt x="11943530" y="1570949"/>
                </a:cubicBezTo>
                <a:cubicBezTo>
                  <a:pt x="11930746" y="1565834"/>
                  <a:pt x="11925633" y="1573507"/>
                  <a:pt x="11917961" y="1573507"/>
                </a:cubicBezTo>
                <a:cubicBezTo>
                  <a:pt x="11897506" y="1576064"/>
                  <a:pt x="11892392" y="1596527"/>
                  <a:pt x="11874495" y="1601642"/>
                </a:cubicBezTo>
                <a:cubicBezTo>
                  <a:pt x="11861711" y="1604201"/>
                  <a:pt x="11851483" y="1609316"/>
                  <a:pt x="11841256" y="1604200"/>
                </a:cubicBezTo>
                <a:cubicBezTo>
                  <a:pt x="11861711" y="1576064"/>
                  <a:pt x="11892394" y="1558161"/>
                  <a:pt x="11907734" y="1524909"/>
                </a:cubicBezTo>
                <a:cubicBezTo>
                  <a:pt x="11915404" y="1514679"/>
                  <a:pt x="11925631" y="1504448"/>
                  <a:pt x="11923076" y="1489101"/>
                </a:cubicBezTo>
                <a:cubicBezTo>
                  <a:pt x="11920518" y="1486543"/>
                  <a:pt x="11920518" y="1481427"/>
                  <a:pt x="11923075" y="1478870"/>
                </a:cubicBezTo>
                <a:cubicBezTo>
                  <a:pt x="11958870" y="1422599"/>
                  <a:pt x="11940973" y="1361213"/>
                  <a:pt x="11938416" y="1299826"/>
                </a:cubicBezTo>
                <a:cubicBezTo>
                  <a:pt x="11938416" y="1297268"/>
                  <a:pt x="11933303" y="1294711"/>
                  <a:pt x="11935859" y="1294710"/>
                </a:cubicBezTo>
                <a:cubicBezTo>
                  <a:pt x="11958870" y="1266575"/>
                  <a:pt x="11940973" y="1235882"/>
                  <a:pt x="11930745" y="1215420"/>
                </a:cubicBezTo>
                <a:cubicBezTo>
                  <a:pt x="11917961" y="1184727"/>
                  <a:pt x="11923076" y="1156592"/>
                  <a:pt x="11923075" y="1125898"/>
                </a:cubicBezTo>
                <a:cubicBezTo>
                  <a:pt x="11923076" y="1107994"/>
                  <a:pt x="11943529" y="1095205"/>
                  <a:pt x="11958870" y="1087532"/>
                </a:cubicBezTo>
                <a:cubicBezTo>
                  <a:pt x="11976768" y="1079858"/>
                  <a:pt x="11986996" y="1069627"/>
                  <a:pt x="11992110" y="1054280"/>
                </a:cubicBezTo>
                <a:cubicBezTo>
                  <a:pt x="11994667" y="1049165"/>
                  <a:pt x="11997224" y="1044050"/>
                  <a:pt x="12002337" y="1044049"/>
                </a:cubicBezTo>
                <a:cubicBezTo>
                  <a:pt x="12030462" y="1051723"/>
                  <a:pt x="12035576" y="1015915"/>
                  <a:pt x="12061145" y="1013357"/>
                </a:cubicBezTo>
                <a:cubicBezTo>
                  <a:pt x="12068815" y="1010799"/>
                  <a:pt x="12066258" y="998010"/>
                  <a:pt x="12063702" y="990336"/>
                </a:cubicBezTo>
                <a:cubicBezTo>
                  <a:pt x="12063701" y="980106"/>
                  <a:pt x="12048360" y="987779"/>
                  <a:pt x="12045803" y="977548"/>
                </a:cubicBezTo>
                <a:cubicBezTo>
                  <a:pt x="12048360" y="974990"/>
                  <a:pt x="12053474" y="972432"/>
                  <a:pt x="12056031" y="967317"/>
                </a:cubicBezTo>
                <a:cubicBezTo>
                  <a:pt x="12061144" y="959643"/>
                  <a:pt x="12079042" y="954528"/>
                  <a:pt x="12073929" y="939181"/>
                </a:cubicBezTo>
                <a:cubicBezTo>
                  <a:pt x="12071372" y="923835"/>
                  <a:pt x="12068815" y="905931"/>
                  <a:pt x="12058588" y="890583"/>
                </a:cubicBezTo>
                <a:cubicBezTo>
                  <a:pt x="12045803" y="875237"/>
                  <a:pt x="12030463" y="862448"/>
                  <a:pt x="12004894" y="857332"/>
                </a:cubicBezTo>
                <a:cubicBezTo>
                  <a:pt x="11989553" y="857333"/>
                  <a:pt x="11971655" y="852217"/>
                  <a:pt x="11958870" y="862448"/>
                </a:cubicBezTo>
                <a:cubicBezTo>
                  <a:pt x="11938416" y="875237"/>
                  <a:pt x="11920518" y="893142"/>
                  <a:pt x="11912849" y="918718"/>
                </a:cubicBezTo>
                <a:cubicBezTo>
                  <a:pt x="11910290" y="926392"/>
                  <a:pt x="11910290" y="934066"/>
                  <a:pt x="11915404" y="941739"/>
                </a:cubicBezTo>
                <a:cubicBezTo>
                  <a:pt x="11925631" y="957086"/>
                  <a:pt x="11933303" y="972432"/>
                  <a:pt x="11940973" y="987779"/>
                </a:cubicBezTo>
                <a:cubicBezTo>
                  <a:pt x="11917961" y="1008241"/>
                  <a:pt x="11894950" y="1031261"/>
                  <a:pt x="11871938" y="1054281"/>
                </a:cubicBezTo>
                <a:cubicBezTo>
                  <a:pt x="11846369" y="1051723"/>
                  <a:pt x="11831028" y="1031261"/>
                  <a:pt x="11813131" y="1013356"/>
                </a:cubicBezTo>
                <a:cubicBezTo>
                  <a:pt x="11787562" y="987779"/>
                  <a:pt x="11767107" y="957085"/>
                  <a:pt x="11731311" y="944297"/>
                </a:cubicBezTo>
                <a:cubicBezTo>
                  <a:pt x="11721084" y="939181"/>
                  <a:pt x="11710857" y="926393"/>
                  <a:pt x="11705743" y="934065"/>
                </a:cubicBezTo>
                <a:cubicBezTo>
                  <a:pt x="11692959" y="946854"/>
                  <a:pt x="11672505" y="934066"/>
                  <a:pt x="11662276" y="951970"/>
                </a:cubicBezTo>
                <a:cubicBezTo>
                  <a:pt x="11657162" y="959643"/>
                  <a:pt x="11646935" y="962201"/>
                  <a:pt x="11644378" y="969875"/>
                </a:cubicBezTo>
                <a:cubicBezTo>
                  <a:pt x="11631594" y="1003125"/>
                  <a:pt x="11593241" y="1018472"/>
                  <a:pt x="11583014" y="1051723"/>
                </a:cubicBezTo>
                <a:cubicBezTo>
                  <a:pt x="11580457" y="1059396"/>
                  <a:pt x="11567673" y="1056839"/>
                  <a:pt x="11565116" y="1051723"/>
                </a:cubicBezTo>
                <a:cubicBezTo>
                  <a:pt x="11560002" y="1026145"/>
                  <a:pt x="11539549" y="1018472"/>
                  <a:pt x="11526763" y="1003126"/>
                </a:cubicBezTo>
                <a:cubicBezTo>
                  <a:pt x="11493526" y="1015914"/>
                  <a:pt x="11480741" y="1049165"/>
                  <a:pt x="11462842" y="1072185"/>
                </a:cubicBezTo>
                <a:cubicBezTo>
                  <a:pt x="11457728" y="1082416"/>
                  <a:pt x="11450058" y="1090089"/>
                  <a:pt x="11442387" y="1100321"/>
                </a:cubicBezTo>
                <a:cubicBezTo>
                  <a:pt x="11439830" y="1102878"/>
                  <a:pt x="11434717" y="1105436"/>
                  <a:pt x="11434717" y="1105436"/>
                </a:cubicBezTo>
                <a:cubicBezTo>
                  <a:pt x="11411706" y="1084974"/>
                  <a:pt x="11375909" y="1107994"/>
                  <a:pt x="11352899" y="1084973"/>
                </a:cubicBezTo>
                <a:cubicBezTo>
                  <a:pt x="11311988" y="1046607"/>
                  <a:pt x="11286420" y="1000568"/>
                  <a:pt x="11242953" y="964759"/>
                </a:cubicBezTo>
                <a:cubicBezTo>
                  <a:pt x="11232726" y="957085"/>
                  <a:pt x="11232726" y="941739"/>
                  <a:pt x="11237842" y="939181"/>
                </a:cubicBezTo>
                <a:cubicBezTo>
                  <a:pt x="11255738" y="918719"/>
                  <a:pt x="11242953" y="898257"/>
                  <a:pt x="11248069" y="880352"/>
                </a:cubicBezTo>
                <a:cubicBezTo>
                  <a:pt x="11248067" y="870121"/>
                  <a:pt x="11245510" y="865006"/>
                  <a:pt x="11240396" y="857332"/>
                </a:cubicBezTo>
                <a:cubicBezTo>
                  <a:pt x="11204602" y="826640"/>
                  <a:pt x="11194373" y="785715"/>
                  <a:pt x="11196930" y="742233"/>
                </a:cubicBezTo>
                <a:cubicBezTo>
                  <a:pt x="11196930" y="737117"/>
                  <a:pt x="11196932" y="732002"/>
                  <a:pt x="11191816" y="729444"/>
                </a:cubicBezTo>
                <a:cubicBezTo>
                  <a:pt x="11168805" y="737118"/>
                  <a:pt x="11171362" y="762695"/>
                  <a:pt x="11166248" y="778041"/>
                </a:cubicBezTo>
                <a:cubicBezTo>
                  <a:pt x="11153464" y="824081"/>
                  <a:pt x="11130452" y="867563"/>
                  <a:pt x="11104885" y="911046"/>
                </a:cubicBezTo>
                <a:cubicBezTo>
                  <a:pt x="11092101" y="928950"/>
                  <a:pt x="11076758" y="939181"/>
                  <a:pt x="11058860" y="941739"/>
                </a:cubicBezTo>
                <a:cubicBezTo>
                  <a:pt x="11010280" y="949412"/>
                  <a:pt x="10961701" y="939181"/>
                  <a:pt x="10920790" y="911045"/>
                </a:cubicBezTo>
                <a:cubicBezTo>
                  <a:pt x="10908007" y="905930"/>
                  <a:pt x="10897779" y="880353"/>
                  <a:pt x="10900336" y="867564"/>
                </a:cubicBezTo>
                <a:cubicBezTo>
                  <a:pt x="10915677" y="795947"/>
                  <a:pt x="10915677" y="790831"/>
                  <a:pt x="10887552" y="737118"/>
                </a:cubicBezTo>
                <a:cubicBezTo>
                  <a:pt x="10879882" y="721771"/>
                  <a:pt x="10879881" y="708983"/>
                  <a:pt x="10879881" y="693636"/>
                </a:cubicBezTo>
                <a:cubicBezTo>
                  <a:pt x="10879881" y="604114"/>
                  <a:pt x="10879881" y="514592"/>
                  <a:pt x="10877324" y="422512"/>
                </a:cubicBezTo>
                <a:cubicBezTo>
                  <a:pt x="10877324" y="399492"/>
                  <a:pt x="10892665" y="379030"/>
                  <a:pt x="10890108" y="356011"/>
                </a:cubicBezTo>
                <a:cubicBezTo>
                  <a:pt x="10887552" y="332990"/>
                  <a:pt x="10890108" y="312528"/>
                  <a:pt x="10890108" y="289508"/>
                </a:cubicBezTo>
                <a:cubicBezTo>
                  <a:pt x="10890108" y="281835"/>
                  <a:pt x="10897779" y="279278"/>
                  <a:pt x="10897779" y="274162"/>
                </a:cubicBezTo>
                <a:cubicBezTo>
                  <a:pt x="10900337" y="263931"/>
                  <a:pt x="10905449" y="251142"/>
                  <a:pt x="10892665" y="248584"/>
                </a:cubicBezTo>
                <a:cubicBezTo>
                  <a:pt x="10879881" y="243469"/>
                  <a:pt x="10872210" y="256257"/>
                  <a:pt x="10869655" y="263930"/>
                </a:cubicBezTo>
                <a:cubicBezTo>
                  <a:pt x="10867097" y="274162"/>
                  <a:pt x="10859426" y="286951"/>
                  <a:pt x="10859426" y="294625"/>
                </a:cubicBezTo>
                <a:cubicBezTo>
                  <a:pt x="10864540" y="332991"/>
                  <a:pt x="10846643" y="366242"/>
                  <a:pt x="10849199" y="402050"/>
                </a:cubicBezTo>
                <a:cubicBezTo>
                  <a:pt x="10849199" y="494130"/>
                  <a:pt x="10849199" y="583652"/>
                  <a:pt x="10849199" y="673173"/>
                </a:cubicBezTo>
                <a:cubicBezTo>
                  <a:pt x="10849199" y="691078"/>
                  <a:pt x="10841529" y="703867"/>
                  <a:pt x="10833859" y="719214"/>
                </a:cubicBezTo>
                <a:cubicBezTo>
                  <a:pt x="10813403" y="757579"/>
                  <a:pt x="10795505" y="795946"/>
                  <a:pt x="10813403" y="844544"/>
                </a:cubicBezTo>
                <a:cubicBezTo>
                  <a:pt x="10833858" y="890584"/>
                  <a:pt x="10790391" y="926392"/>
                  <a:pt x="10746926" y="931508"/>
                </a:cubicBezTo>
                <a:cubicBezTo>
                  <a:pt x="10706015" y="936623"/>
                  <a:pt x="10662549" y="931507"/>
                  <a:pt x="10619082" y="931508"/>
                </a:cubicBezTo>
                <a:cubicBezTo>
                  <a:pt x="10606298" y="931508"/>
                  <a:pt x="10573059" y="903372"/>
                  <a:pt x="10562832" y="888026"/>
                </a:cubicBezTo>
                <a:cubicBezTo>
                  <a:pt x="10544934" y="865006"/>
                  <a:pt x="10542377" y="836870"/>
                  <a:pt x="10529593" y="813850"/>
                </a:cubicBezTo>
                <a:cubicBezTo>
                  <a:pt x="10511695" y="775485"/>
                  <a:pt x="10498911" y="770369"/>
                  <a:pt x="10447774" y="770369"/>
                </a:cubicBezTo>
                <a:cubicBezTo>
                  <a:pt x="10455444" y="806178"/>
                  <a:pt x="10442660" y="844544"/>
                  <a:pt x="10458001" y="882910"/>
                </a:cubicBezTo>
                <a:cubicBezTo>
                  <a:pt x="10468228" y="900815"/>
                  <a:pt x="10452888" y="928950"/>
                  <a:pt x="10468228" y="949413"/>
                </a:cubicBezTo>
                <a:cubicBezTo>
                  <a:pt x="10473343" y="954528"/>
                  <a:pt x="10465673" y="962201"/>
                  <a:pt x="10460559" y="967317"/>
                </a:cubicBezTo>
                <a:cubicBezTo>
                  <a:pt x="10434990" y="990336"/>
                  <a:pt x="10401750" y="1005683"/>
                  <a:pt x="10373625" y="1023588"/>
                </a:cubicBezTo>
                <a:cubicBezTo>
                  <a:pt x="10345500" y="1018472"/>
                  <a:pt x="10327602" y="1051723"/>
                  <a:pt x="10299477" y="1046607"/>
                </a:cubicBezTo>
                <a:cubicBezTo>
                  <a:pt x="10266238" y="1067069"/>
                  <a:pt x="10238112" y="1059397"/>
                  <a:pt x="10212544" y="1028703"/>
                </a:cubicBezTo>
                <a:cubicBezTo>
                  <a:pt x="10197203" y="1010799"/>
                  <a:pt x="10181862" y="992894"/>
                  <a:pt x="10158851" y="985221"/>
                </a:cubicBezTo>
                <a:cubicBezTo>
                  <a:pt x="10148623" y="982663"/>
                  <a:pt x="10138395" y="977547"/>
                  <a:pt x="10130725" y="998010"/>
                </a:cubicBezTo>
                <a:cubicBezTo>
                  <a:pt x="10123056" y="1015914"/>
                  <a:pt x="10117940" y="1028703"/>
                  <a:pt x="10128168" y="1044049"/>
                </a:cubicBezTo>
                <a:cubicBezTo>
                  <a:pt x="10140952" y="1069627"/>
                  <a:pt x="10138395" y="1097763"/>
                  <a:pt x="10151180" y="1120782"/>
                </a:cubicBezTo>
                <a:cubicBezTo>
                  <a:pt x="10158850" y="1131014"/>
                  <a:pt x="10130726" y="1184727"/>
                  <a:pt x="10117940" y="1187285"/>
                </a:cubicBezTo>
                <a:cubicBezTo>
                  <a:pt x="10107714" y="1189842"/>
                  <a:pt x="10097486" y="1189842"/>
                  <a:pt x="10089815" y="1182169"/>
                </a:cubicBezTo>
                <a:cubicBezTo>
                  <a:pt x="10071917" y="1161707"/>
                  <a:pt x="10054019" y="1143802"/>
                  <a:pt x="10036121" y="1125898"/>
                </a:cubicBezTo>
                <a:cubicBezTo>
                  <a:pt x="10020780" y="1113109"/>
                  <a:pt x="10005439" y="1113110"/>
                  <a:pt x="9982428" y="1128456"/>
                </a:cubicBezTo>
                <a:cubicBezTo>
                  <a:pt x="9969643" y="1136129"/>
                  <a:pt x="9964530" y="1148918"/>
                  <a:pt x="9972201" y="1166823"/>
                </a:cubicBezTo>
                <a:cubicBezTo>
                  <a:pt x="9982429" y="1192400"/>
                  <a:pt x="9992655" y="1220536"/>
                  <a:pt x="10002882" y="1246113"/>
                </a:cubicBezTo>
                <a:cubicBezTo>
                  <a:pt x="10010553" y="1266575"/>
                  <a:pt x="10010553" y="1276806"/>
                  <a:pt x="9995213" y="1289595"/>
                </a:cubicBezTo>
                <a:cubicBezTo>
                  <a:pt x="9959416" y="1325404"/>
                  <a:pt x="9923620" y="1363771"/>
                  <a:pt x="9875040" y="1391906"/>
                </a:cubicBezTo>
                <a:cubicBezTo>
                  <a:pt x="9877597" y="1391906"/>
                  <a:pt x="9872483" y="1394463"/>
                  <a:pt x="9869926" y="1391906"/>
                </a:cubicBezTo>
                <a:cubicBezTo>
                  <a:pt x="9846915" y="1363770"/>
                  <a:pt x="9813676" y="1345866"/>
                  <a:pt x="9780437" y="1330520"/>
                </a:cubicBezTo>
                <a:cubicBezTo>
                  <a:pt x="9739527" y="1310057"/>
                  <a:pt x="9698618" y="1289595"/>
                  <a:pt x="9670492" y="1246113"/>
                </a:cubicBezTo>
                <a:cubicBezTo>
                  <a:pt x="9647480" y="1207747"/>
                  <a:pt x="9609130" y="1182169"/>
                  <a:pt x="9578447" y="1151475"/>
                </a:cubicBezTo>
                <a:cubicBezTo>
                  <a:pt x="9560548" y="1133572"/>
                  <a:pt x="9542650" y="1115667"/>
                  <a:pt x="9529866" y="1092648"/>
                </a:cubicBezTo>
                <a:cubicBezTo>
                  <a:pt x="9506854" y="1049166"/>
                  <a:pt x="9463388" y="1018472"/>
                  <a:pt x="9430148" y="982663"/>
                </a:cubicBezTo>
                <a:cubicBezTo>
                  <a:pt x="9419921" y="969874"/>
                  <a:pt x="9404580" y="959643"/>
                  <a:pt x="9399466" y="941739"/>
                </a:cubicBezTo>
                <a:cubicBezTo>
                  <a:pt x="9396911" y="928950"/>
                  <a:pt x="9386682" y="913604"/>
                  <a:pt x="9412251" y="911046"/>
                </a:cubicBezTo>
                <a:cubicBezTo>
                  <a:pt x="9414808" y="911046"/>
                  <a:pt x="9417364" y="903372"/>
                  <a:pt x="9417364" y="903372"/>
                </a:cubicBezTo>
                <a:cubicBezTo>
                  <a:pt x="9404580" y="888026"/>
                  <a:pt x="9412250" y="865006"/>
                  <a:pt x="9402023" y="852217"/>
                </a:cubicBezTo>
                <a:cubicBezTo>
                  <a:pt x="9371341" y="818966"/>
                  <a:pt x="9371341" y="775484"/>
                  <a:pt x="9353443" y="739676"/>
                </a:cubicBezTo>
                <a:cubicBezTo>
                  <a:pt x="9332988" y="698751"/>
                  <a:pt x="9363671" y="665500"/>
                  <a:pt x="9356002" y="629691"/>
                </a:cubicBezTo>
                <a:cubicBezTo>
                  <a:pt x="9371341" y="622018"/>
                  <a:pt x="9376455" y="604114"/>
                  <a:pt x="9384125" y="591325"/>
                </a:cubicBezTo>
                <a:cubicBezTo>
                  <a:pt x="9391796" y="570863"/>
                  <a:pt x="9417364" y="555517"/>
                  <a:pt x="9407137" y="527381"/>
                </a:cubicBezTo>
                <a:cubicBezTo>
                  <a:pt x="9417365" y="519708"/>
                  <a:pt x="9417364" y="501804"/>
                  <a:pt x="9430148" y="491572"/>
                </a:cubicBezTo>
                <a:cubicBezTo>
                  <a:pt x="9448046" y="478783"/>
                  <a:pt x="9460831" y="463437"/>
                  <a:pt x="9476172" y="448090"/>
                </a:cubicBezTo>
                <a:cubicBezTo>
                  <a:pt x="9488957" y="435301"/>
                  <a:pt x="9499184" y="417397"/>
                  <a:pt x="9499184" y="396935"/>
                </a:cubicBezTo>
                <a:cubicBezTo>
                  <a:pt x="9499185" y="376473"/>
                  <a:pt x="9478729" y="343222"/>
                  <a:pt x="9458274" y="338107"/>
                </a:cubicBezTo>
                <a:cubicBezTo>
                  <a:pt x="9450603" y="338106"/>
                  <a:pt x="9442933" y="338106"/>
                  <a:pt x="9432708" y="338106"/>
                </a:cubicBezTo>
                <a:cubicBezTo>
                  <a:pt x="9425035" y="340664"/>
                  <a:pt x="9427593" y="350896"/>
                  <a:pt x="9425035" y="356011"/>
                </a:cubicBezTo>
                <a:cubicBezTo>
                  <a:pt x="9407137" y="384146"/>
                  <a:pt x="9389239" y="414840"/>
                  <a:pt x="9396910" y="450648"/>
                </a:cubicBezTo>
                <a:cubicBezTo>
                  <a:pt x="9396910" y="460879"/>
                  <a:pt x="9396910" y="471110"/>
                  <a:pt x="9386683" y="476226"/>
                </a:cubicBezTo>
                <a:cubicBezTo>
                  <a:pt x="9363670" y="494130"/>
                  <a:pt x="9356001" y="519708"/>
                  <a:pt x="9345772" y="542727"/>
                </a:cubicBezTo>
                <a:cubicBezTo>
                  <a:pt x="9327876" y="581094"/>
                  <a:pt x="9307420" y="616903"/>
                  <a:pt x="9284408" y="655269"/>
                </a:cubicBezTo>
                <a:cubicBezTo>
                  <a:pt x="9274181" y="673174"/>
                  <a:pt x="9258840" y="685962"/>
                  <a:pt x="9243499" y="698752"/>
                </a:cubicBezTo>
                <a:cubicBezTo>
                  <a:pt x="9233271" y="711540"/>
                  <a:pt x="9220488" y="711540"/>
                  <a:pt x="9207703" y="696194"/>
                </a:cubicBezTo>
                <a:cubicBezTo>
                  <a:pt x="9192362" y="680847"/>
                  <a:pt x="9182135" y="662943"/>
                  <a:pt x="9171908" y="645038"/>
                </a:cubicBezTo>
                <a:cubicBezTo>
                  <a:pt x="9156566" y="622018"/>
                  <a:pt x="9130998" y="614345"/>
                  <a:pt x="9115656" y="637365"/>
                </a:cubicBezTo>
                <a:cubicBezTo>
                  <a:pt x="9084974" y="678289"/>
                  <a:pt x="9046622" y="668058"/>
                  <a:pt x="9008269" y="655269"/>
                </a:cubicBezTo>
                <a:cubicBezTo>
                  <a:pt x="8992928" y="650153"/>
                  <a:pt x="8977586" y="639923"/>
                  <a:pt x="8977586" y="627133"/>
                </a:cubicBezTo>
                <a:cubicBezTo>
                  <a:pt x="8977586" y="609229"/>
                  <a:pt x="8954575" y="596440"/>
                  <a:pt x="8969916" y="575978"/>
                </a:cubicBezTo>
                <a:cubicBezTo>
                  <a:pt x="8980144" y="563190"/>
                  <a:pt x="8982701" y="550401"/>
                  <a:pt x="8969917" y="542727"/>
                </a:cubicBezTo>
                <a:cubicBezTo>
                  <a:pt x="8954575" y="529938"/>
                  <a:pt x="8936677" y="517150"/>
                  <a:pt x="8921337" y="524823"/>
                </a:cubicBezTo>
                <a:cubicBezTo>
                  <a:pt x="8905995" y="532497"/>
                  <a:pt x="8880426" y="535054"/>
                  <a:pt x="8882983" y="563189"/>
                </a:cubicBezTo>
                <a:cubicBezTo>
                  <a:pt x="8885541" y="575979"/>
                  <a:pt x="8875314" y="583651"/>
                  <a:pt x="8859973" y="583651"/>
                </a:cubicBezTo>
                <a:cubicBezTo>
                  <a:pt x="8847188" y="586209"/>
                  <a:pt x="8836961" y="578536"/>
                  <a:pt x="8834403" y="565747"/>
                </a:cubicBezTo>
                <a:cubicBezTo>
                  <a:pt x="8826732" y="545285"/>
                  <a:pt x="8816505" y="522265"/>
                  <a:pt x="8813949" y="499245"/>
                </a:cubicBezTo>
                <a:cubicBezTo>
                  <a:pt x="8811393" y="483899"/>
                  <a:pt x="8803721" y="486457"/>
                  <a:pt x="8798607" y="478783"/>
                </a:cubicBezTo>
                <a:cubicBezTo>
                  <a:pt x="8785823" y="465994"/>
                  <a:pt x="8780710" y="481341"/>
                  <a:pt x="8773039" y="481341"/>
                </a:cubicBezTo>
                <a:cubicBezTo>
                  <a:pt x="8757698" y="483899"/>
                  <a:pt x="8747470" y="496688"/>
                  <a:pt x="8744914" y="506919"/>
                </a:cubicBezTo>
                <a:cubicBezTo>
                  <a:pt x="8739800" y="529938"/>
                  <a:pt x="8719345" y="532497"/>
                  <a:pt x="8704005" y="542727"/>
                </a:cubicBezTo>
                <a:cubicBezTo>
                  <a:pt x="8683549" y="527381"/>
                  <a:pt x="8652868" y="532496"/>
                  <a:pt x="8640083" y="504361"/>
                </a:cubicBezTo>
                <a:cubicBezTo>
                  <a:pt x="8627299" y="481341"/>
                  <a:pt x="8611959" y="458321"/>
                  <a:pt x="8599173" y="435301"/>
                </a:cubicBezTo>
                <a:cubicBezTo>
                  <a:pt x="8591504" y="419955"/>
                  <a:pt x="8578720" y="417397"/>
                  <a:pt x="8568491" y="425070"/>
                </a:cubicBezTo>
                <a:cubicBezTo>
                  <a:pt x="8542922" y="442975"/>
                  <a:pt x="8532695" y="473668"/>
                  <a:pt x="8540367" y="512034"/>
                </a:cubicBezTo>
                <a:cubicBezTo>
                  <a:pt x="8540366" y="514592"/>
                  <a:pt x="8545480" y="517150"/>
                  <a:pt x="8545480" y="519707"/>
                </a:cubicBezTo>
                <a:cubicBezTo>
                  <a:pt x="8545480" y="524823"/>
                  <a:pt x="8502013" y="537612"/>
                  <a:pt x="8494342" y="535054"/>
                </a:cubicBezTo>
                <a:cubicBezTo>
                  <a:pt x="8476444" y="532497"/>
                  <a:pt x="8461104" y="529938"/>
                  <a:pt x="8450877" y="514592"/>
                </a:cubicBezTo>
                <a:cubicBezTo>
                  <a:pt x="8448319" y="512034"/>
                  <a:pt x="8445762" y="509477"/>
                  <a:pt x="8443206" y="506918"/>
                </a:cubicBezTo>
                <a:cubicBezTo>
                  <a:pt x="8409966" y="476226"/>
                  <a:pt x="8397182" y="473668"/>
                  <a:pt x="8358830" y="501803"/>
                </a:cubicBezTo>
                <a:cubicBezTo>
                  <a:pt x="8335818" y="517150"/>
                  <a:pt x="8330704" y="517149"/>
                  <a:pt x="8310250" y="496687"/>
                </a:cubicBezTo>
                <a:lnTo>
                  <a:pt x="8292945" y="466394"/>
                </a:lnTo>
                <a:lnTo>
                  <a:pt x="8293573" y="462995"/>
                </a:lnTo>
                <a:cubicBezTo>
                  <a:pt x="8294446" y="459046"/>
                  <a:pt x="8294879" y="453344"/>
                  <a:pt x="8293394" y="448357"/>
                </a:cubicBezTo>
                <a:lnTo>
                  <a:pt x="8285333" y="441218"/>
                </a:lnTo>
                <a:lnTo>
                  <a:pt x="8282125" y="430186"/>
                </a:lnTo>
                <a:cubicBezTo>
                  <a:pt x="8266784" y="386704"/>
                  <a:pt x="8256556" y="340665"/>
                  <a:pt x="8238658" y="294624"/>
                </a:cubicBezTo>
                <a:cubicBezTo>
                  <a:pt x="8230988" y="274162"/>
                  <a:pt x="8218204" y="251142"/>
                  <a:pt x="8200305" y="235795"/>
                </a:cubicBezTo>
                <a:cubicBezTo>
                  <a:pt x="8192635" y="226844"/>
                  <a:pt x="8183686" y="220449"/>
                  <a:pt x="8172820" y="2175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FE2E544-CBAB-4131-A323-A45470337F22}"/>
              </a:ext>
            </a:extLst>
          </p:cNvPr>
          <p:cNvGrpSpPr/>
          <p:nvPr/>
        </p:nvGrpSpPr>
        <p:grpSpPr>
          <a:xfrm>
            <a:off x="8317149" y="1752616"/>
            <a:ext cx="3205576" cy="5105385"/>
            <a:chOff x="8317149" y="1752616"/>
            <a:chExt cx="3205576" cy="510538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1D08CE27-58F1-4421-838E-21088E66BC98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B0DED767-5BC4-446A-B8DF-0C1BFD3F47C6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A8C032A3-77BC-4F19-9BC9-0CBF46F0ABDE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CDF89257-34A4-4A29-8F51-B7CA1C42258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31A99BE3-E43D-4B4E-8F20-953CDDEAD264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E5751253-36A2-4625-BA27-4C6EBDEE627D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E5A23305-9D33-4FCD-A7CF-688F59C3C824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36DA5628-8735-4E85-980C-093835A717E5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1D5626E-06A4-4BB2-9CB0-937CF8E6F6C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AAB5F03-6A11-4767-AD16-E4F999D576D0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1AD990DD-E1D9-4F5E-ABFF-87B23D0669F6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59B0F52-F70A-46CF-8E48-8972B3F27C26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2C0157F0-9480-4753-BD7F-2CFEE8276DF7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86EAB684-6D81-4813-BEC1-DC6617165660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614244C1-0360-4B35-87E7-B575762441A7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0F9A0E55-7826-475A-B18F-2AEA43F6145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6A4346B5-F365-4DF3-9D5F-45FFAF3956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xmlns="" id="{4E610D78-F3DB-4C7A-A3FE-B7E941E7E19F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xmlns="" id="{922ECF1D-98B4-40C2-82F4-996A27DDDFD6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C9149687-B31B-4962-969C-7E2724D793E1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39B438C-84D2-49FD-8DA5-A791E7415B57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A5CBFA0A-7779-49AE-AABD-0CBC0B95A849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C8C00CC-2DB5-41C7-9C01-1A5AA31AEFF9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A4905853-5CC7-4A82-AEF2-7D7FE9B6AD38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5E1D624B-958F-4A2F-A86E-3BA146052051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0389E70A-55EE-41DA-82F2-923101E0456E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450F30FD-F4D3-45D5-AF72-35602DEB4ECD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6594F277-B7E4-4EBB-B0E0-19BE54B691E2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B99237F6-B5C1-42DF-9FF1-E6DD3CA20992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D89C2185-0927-4A01-92E6-B53CED5E2318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16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Установки родителя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187748-434E-4833-A9A2-066925E3D3A5}"/>
              </a:ext>
            </a:extLst>
          </p:cNvPr>
          <p:cNvSpPr/>
          <p:nvPr/>
        </p:nvSpPr>
        <p:spPr>
          <a:xfrm>
            <a:off x="6035783" y="2940308"/>
            <a:ext cx="108000" cy="2054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17E4EDA-6116-4903-A3A4-7A67CCC72FBB}"/>
              </a:ext>
            </a:extLst>
          </p:cNvPr>
          <p:cNvSpPr/>
          <p:nvPr/>
        </p:nvSpPr>
        <p:spPr>
          <a:xfrm>
            <a:off x="5630398" y="3264982"/>
            <a:ext cx="108000" cy="173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EF9F7C5-ECD2-4DEE-948F-B04CF6A0C6D6}"/>
              </a:ext>
            </a:extLst>
          </p:cNvPr>
          <p:cNvSpPr/>
          <p:nvPr/>
        </p:nvSpPr>
        <p:spPr>
          <a:xfrm>
            <a:off x="6441168" y="3264982"/>
            <a:ext cx="108000" cy="173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E92DE8D-93F1-4AEA-86DF-9EE9C82D46EE}"/>
              </a:ext>
            </a:extLst>
          </p:cNvPr>
          <p:cNvSpPr/>
          <p:nvPr/>
        </p:nvSpPr>
        <p:spPr>
          <a:xfrm>
            <a:off x="5225013" y="4059101"/>
            <a:ext cx="108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420A298-7B66-47E9-9DA8-C1BF7A0B5F65}"/>
              </a:ext>
            </a:extLst>
          </p:cNvPr>
          <p:cNvSpPr/>
          <p:nvPr/>
        </p:nvSpPr>
        <p:spPr>
          <a:xfrm>
            <a:off x="6846553" y="4059101"/>
            <a:ext cx="108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xmlns="" id="{63295C36-B8F1-47CD-B795-351DBFE96084}"/>
              </a:ext>
            </a:extLst>
          </p:cNvPr>
          <p:cNvSpPr>
            <a:spLocks/>
          </p:cNvSpPr>
          <p:nvPr/>
        </p:nvSpPr>
        <p:spPr bwMode="auto">
          <a:xfrm flipH="1">
            <a:off x="5068173" y="4806847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xmlns="" id="{0AADD642-0B32-4075-930B-6CF866CC0EA9}"/>
              </a:ext>
            </a:extLst>
          </p:cNvPr>
          <p:cNvSpPr/>
          <p:nvPr/>
        </p:nvSpPr>
        <p:spPr>
          <a:xfrm>
            <a:off x="6865961" y="4059101"/>
            <a:ext cx="4625453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entagon 14">
            <a:extLst>
              <a:ext uri="{FF2B5EF4-FFF2-40B4-BE49-F238E27FC236}">
                <a16:creationId xmlns:a16="http://schemas.microsoft.com/office/drawing/2014/main" xmlns="" id="{7EB885E5-F95F-4444-B0F7-5D1AF6658A7D}"/>
              </a:ext>
            </a:extLst>
          </p:cNvPr>
          <p:cNvSpPr/>
          <p:nvPr/>
        </p:nvSpPr>
        <p:spPr>
          <a:xfrm>
            <a:off x="6456039" y="3274505"/>
            <a:ext cx="4939841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xmlns="" id="{89E741F7-0904-4D78-AB6A-44FA2C446555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xmlns="" id="{32B77047-4FD5-4C65-9514-AFFCD53CB0CE}"/>
              </a:ext>
            </a:extLst>
          </p:cNvPr>
          <p:cNvSpPr/>
          <p:nvPr/>
        </p:nvSpPr>
        <p:spPr>
          <a:xfrm flipH="1">
            <a:off x="300251" y="3274505"/>
            <a:ext cx="5417178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Pentagon 30">
            <a:extLst>
              <a:ext uri="{FF2B5EF4-FFF2-40B4-BE49-F238E27FC236}">
                <a16:creationId xmlns:a16="http://schemas.microsoft.com/office/drawing/2014/main" xmlns="" id="{D996E087-40CD-42D8-8BF8-FCEDAA5616EA}"/>
              </a:ext>
            </a:extLst>
          </p:cNvPr>
          <p:cNvSpPr/>
          <p:nvPr/>
        </p:nvSpPr>
        <p:spPr>
          <a:xfrm>
            <a:off x="3234519" y="2470860"/>
            <a:ext cx="6032311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25F5CBD-78E6-4CA8-96C0-B046780D0257}"/>
              </a:ext>
            </a:extLst>
          </p:cNvPr>
          <p:cNvSpPr txBox="1"/>
          <p:nvPr/>
        </p:nvSpPr>
        <p:spPr>
          <a:xfrm>
            <a:off x="3630304" y="2559288"/>
            <a:ext cx="5268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bg1"/>
                </a:solidFill>
                <a:cs typeface="Arial" pitchFamily="34" charset="0"/>
              </a:rPr>
              <a:t>Думаю, что сдать этот экзамен моему ребенку по силам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CA6923B-3798-4A19-B42C-E359F89994C0}"/>
              </a:ext>
            </a:extLst>
          </p:cNvPr>
          <p:cNvSpPr txBox="1"/>
          <p:nvPr/>
        </p:nvSpPr>
        <p:spPr>
          <a:xfrm>
            <a:off x="859809" y="3366594"/>
            <a:ext cx="47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Подготовка к ЕГЭ – задача исключительно школы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B1CD79B-F8AF-44E2-8973-B795E799D096}"/>
              </a:ext>
            </a:extLst>
          </p:cNvPr>
          <p:cNvSpPr txBox="1"/>
          <p:nvPr/>
        </p:nvSpPr>
        <p:spPr>
          <a:xfrm>
            <a:off x="3657972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?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5D65EB7-526B-4D12-98AD-6175C0155179}"/>
              </a:ext>
            </a:extLst>
          </p:cNvPr>
          <p:cNvSpPr txBox="1"/>
          <p:nvPr/>
        </p:nvSpPr>
        <p:spPr>
          <a:xfrm>
            <a:off x="6954554" y="4147530"/>
            <a:ext cx="4004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Я знаю достаточно много о ЕГЭ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7B3FB42-2D2C-4076-8BA3-1620216BE551}"/>
              </a:ext>
            </a:extLst>
          </p:cNvPr>
          <p:cNvSpPr txBox="1"/>
          <p:nvPr/>
        </p:nvSpPr>
        <p:spPr>
          <a:xfrm>
            <a:off x="6576398" y="3366594"/>
            <a:ext cx="464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Думаю, что ЕГЭ обладает своими достоинствами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xmlns="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3109348" y="261257"/>
            <a:ext cx="6905768" cy="118735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ko-KR" dirty="0" smtClean="0">
                <a:solidFill>
                  <a:schemeClr val="accent4"/>
                </a:solidFill>
              </a:rPr>
              <a:t>Участники процесса</a:t>
            </a:r>
            <a:endParaRPr lang="ko-KR" altLang="en-US" dirty="0"/>
          </a:p>
        </p:txBody>
      </p:sp>
      <p:grpSp>
        <p:nvGrpSpPr>
          <p:cNvPr id="5" name="Group 21"/>
          <p:cNvGrpSpPr/>
          <p:nvPr/>
        </p:nvGrpSpPr>
        <p:grpSpPr>
          <a:xfrm>
            <a:off x="4488932" y="2253440"/>
            <a:ext cx="3443927" cy="2920622"/>
            <a:chOff x="2851223" y="1466478"/>
            <a:chExt cx="3503465" cy="3087055"/>
          </a:xfrm>
        </p:grpSpPr>
        <p:sp>
          <p:nvSpPr>
            <p:cNvPr id="20" name="Isosceles Triangle 5"/>
            <p:cNvSpPr/>
            <p:nvPr/>
          </p:nvSpPr>
          <p:spPr>
            <a:xfrm rot="10800000">
              <a:off x="3308424" y="2355726"/>
              <a:ext cx="2520280" cy="2172655"/>
            </a:xfrm>
            <a:prstGeom prst="triangle">
              <a:avLst/>
            </a:prstGeom>
            <a:solidFill>
              <a:schemeClr val="accent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Isosceles Triangle 4"/>
            <p:cNvSpPr/>
            <p:nvPr/>
          </p:nvSpPr>
          <p:spPr>
            <a:xfrm>
              <a:off x="3308423" y="1923678"/>
              <a:ext cx="2520280" cy="2172655"/>
            </a:xfrm>
            <a:prstGeom prst="triangl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Oval 6"/>
            <p:cNvSpPr/>
            <p:nvPr/>
          </p:nvSpPr>
          <p:spPr>
            <a:xfrm>
              <a:off x="4111363" y="1466478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Oval 7"/>
            <p:cNvSpPr/>
            <p:nvPr/>
          </p:nvSpPr>
          <p:spPr>
            <a:xfrm>
              <a:off x="2851223" y="363913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Oval 8"/>
            <p:cNvSpPr/>
            <p:nvPr/>
          </p:nvSpPr>
          <p:spPr>
            <a:xfrm>
              <a:off x="5440288" y="3639133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99132" y="1788607"/>
            <a:ext cx="44659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ВЫПУСКНИК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60277" y="5223276"/>
            <a:ext cx="341056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ШКОЛА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76905" y="5234667"/>
            <a:ext cx="446599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СЕМЬЯ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xmlns="" id="{DB67113F-D303-42DA-95BD-610BBED8BE92}"/>
              </a:ext>
            </a:extLst>
          </p:cNvPr>
          <p:cNvSpPr/>
          <p:nvPr/>
        </p:nvSpPr>
        <p:spPr>
          <a:xfrm>
            <a:off x="6028732" y="2352607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xmlns="" id="{F4DF7C3C-D955-465B-A7ED-DA6CEFF74209}"/>
              </a:ext>
            </a:extLst>
          </p:cNvPr>
          <p:cNvSpPr/>
          <p:nvPr/>
        </p:nvSpPr>
        <p:spPr>
          <a:xfrm>
            <a:off x="4685915" y="4445493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7202892" y="4433794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9B26708-E181-4DC0-88BD-E0F5A3C8887D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3866606"/>
            <a:chExt cx="12193012" cy="296743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6A83C7DA-2792-4320-8FE4-2D62F880F9A1}"/>
                </a:ext>
              </a:extLst>
            </p:cNvPr>
            <p:cNvSpPr/>
            <p:nvPr/>
          </p:nvSpPr>
          <p:spPr>
            <a:xfrm>
              <a:off x="700415" y="5374160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DED520B4-14D3-4FA8-B402-776499687A39}"/>
                </a:ext>
              </a:extLst>
            </p:cNvPr>
            <p:cNvSpPr/>
            <p:nvPr/>
          </p:nvSpPr>
          <p:spPr>
            <a:xfrm>
              <a:off x="8733" y="537416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0CA78361-0FA0-4279-AB3B-C686A02B3428}"/>
                </a:ext>
              </a:extLst>
            </p:cNvPr>
            <p:cNvSpPr/>
            <p:nvPr/>
          </p:nvSpPr>
          <p:spPr>
            <a:xfrm>
              <a:off x="593041" y="4989357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D354C330-1189-4763-B7F3-52B2E3379156}"/>
                </a:ext>
              </a:extLst>
            </p:cNvPr>
            <p:cNvSpPr/>
            <p:nvPr/>
          </p:nvSpPr>
          <p:spPr>
            <a:xfrm>
              <a:off x="432027" y="6005520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B4A3086-0555-4A59-8760-D80DA424D668}"/>
                </a:ext>
              </a:extLst>
            </p:cNvPr>
            <p:cNvSpPr/>
            <p:nvPr/>
          </p:nvSpPr>
          <p:spPr>
            <a:xfrm>
              <a:off x="1362504" y="5687764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5F52B1C-57F9-452C-A100-6D7D9EA073DE}"/>
                </a:ext>
              </a:extLst>
            </p:cNvPr>
            <p:cNvSpPr/>
            <p:nvPr/>
          </p:nvSpPr>
          <p:spPr>
            <a:xfrm>
              <a:off x="1207317" y="528430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98D3C1E3-44C8-4010-B81D-16185D3C80C4}"/>
                </a:ext>
              </a:extLst>
            </p:cNvPr>
            <p:cNvSpPr/>
            <p:nvPr/>
          </p:nvSpPr>
          <p:spPr>
            <a:xfrm>
              <a:off x="1159881" y="496238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5DFFC69-FE09-453A-A2FF-F508F4687566}"/>
                </a:ext>
              </a:extLst>
            </p:cNvPr>
            <p:cNvSpPr/>
            <p:nvPr/>
          </p:nvSpPr>
          <p:spPr>
            <a:xfrm>
              <a:off x="0" y="5046213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766B9579-467A-4C0E-BBD2-9B3B17F79CB0}"/>
                </a:ext>
              </a:extLst>
            </p:cNvPr>
            <p:cNvSpPr/>
            <p:nvPr/>
          </p:nvSpPr>
          <p:spPr>
            <a:xfrm>
              <a:off x="324800" y="508996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497A6BC-508D-4330-887B-A1DB3A786C12}"/>
                </a:ext>
              </a:extLst>
            </p:cNvPr>
            <p:cNvSpPr/>
            <p:nvPr/>
          </p:nvSpPr>
          <p:spPr>
            <a:xfrm>
              <a:off x="962600" y="424116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7E212BBD-D0B8-4A1A-8187-E6F9FBB5C379}"/>
                </a:ext>
              </a:extLst>
            </p:cNvPr>
            <p:cNvSpPr/>
            <p:nvPr/>
          </p:nvSpPr>
          <p:spPr>
            <a:xfrm>
              <a:off x="340613" y="4569165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E1E5696A-F945-4714-9074-0C5B8748B611}"/>
                </a:ext>
              </a:extLst>
            </p:cNvPr>
            <p:cNvSpPr/>
            <p:nvPr/>
          </p:nvSpPr>
          <p:spPr>
            <a:xfrm>
              <a:off x="557785" y="402655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CEDC9346-A0E3-4E6D-82CE-854999975F5F}"/>
                </a:ext>
              </a:extLst>
            </p:cNvPr>
            <p:cNvSpPr/>
            <p:nvPr/>
          </p:nvSpPr>
          <p:spPr>
            <a:xfrm>
              <a:off x="2317703" y="5674484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6DB56C8-873B-4753-8968-92007B3EB7B2}"/>
                </a:ext>
              </a:extLst>
            </p:cNvPr>
            <p:cNvSpPr/>
            <p:nvPr/>
          </p:nvSpPr>
          <p:spPr>
            <a:xfrm>
              <a:off x="1482004" y="5558827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4F3F3C00-6A04-46A9-B26C-DFCF9839F776}"/>
                </a:ext>
              </a:extLst>
            </p:cNvPr>
            <p:cNvSpPr/>
            <p:nvPr/>
          </p:nvSpPr>
          <p:spPr>
            <a:xfrm>
              <a:off x="1860673" y="4969625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95DAB9C-7092-4A6C-A8C9-4F203AF98713}"/>
                </a:ext>
              </a:extLst>
            </p:cNvPr>
            <p:cNvSpPr/>
            <p:nvPr/>
          </p:nvSpPr>
          <p:spPr>
            <a:xfrm>
              <a:off x="2060484" y="5845576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65F44273-5510-4A1F-B6A7-C8918EC60375}"/>
                </a:ext>
              </a:extLst>
            </p:cNvPr>
            <p:cNvSpPr/>
            <p:nvPr/>
          </p:nvSpPr>
          <p:spPr>
            <a:xfrm>
              <a:off x="2376308" y="5263421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960DEE8F-C60A-4903-870A-C9E5C309F880}"/>
                </a:ext>
              </a:extLst>
            </p:cNvPr>
            <p:cNvSpPr/>
            <p:nvPr/>
          </p:nvSpPr>
          <p:spPr>
            <a:xfrm>
              <a:off x="2835775" y="5124363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4AE6BBAB-DFF8-4C04-849E-1D41D2914F19}"/>
                </a:ext>
              </a:extLst>
            </p:cNvPr>
            <p:cNvSpPr/>
            <p:nvPr/>
          </p:nvSpPr>
          <p:spPr>
            <a:xfrm>
              <a:off x="2788339" y="480243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2C3D4D89-005F-43C7-82A4-1C5A501AFCF4}"/>
                </a:ext>
              </a:extLst>
            </p:cNvPr>
            <p:cNvSpPr/>
            <p:nvPr/>
          </p:nvSpPr>
          <p:spPr>
            <a:xfrm>
              <a:off x="1628457" y="4886269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1581398D-B48E-4095-8F85-6DACF614FE03}"/>
                </a:ext>
              </a:extLst>
            </p:cNvPr>
            <p:cNvSpPr/>
            <p:nvPr/>
          </p:nvSpPr>
          <p:spPr>
            <a:xfrm>
              <a:off x="2117572" y="4403151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C27C3A1C-914E-4A0C-B883-C10DA9D44B87}"/>
                </a:ext>
              </a:extLst>
            </p:cNvPr>
            <p:cNvSpPr/>
            <p:nvPr/>
          </p:nvSpPr>
          <p:spPr>
            <a:xfrm>
              <a:off x="2591057" y="408122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AF2DD092-9044-4E03-BA2E-30DE0959C14E}"/>
                </a:ext>
              </a:extLst>
            </p:cNvPr>
            <p:cNvSpPr/>
            <p:nvPr/>
          </p:nvSpPr>
          <p:spPr>
            <a:xfrm>
              <a:off x="2382607" y="4662696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E392A133-6A39-4BD0-A483-441065766A57}"/>
                </a:ext>
              </a:extLst>
            </p:cNvPr>
            <p:cNvSpPr/>
            <p:nvPr/>
          </p:nvSpPr>
          <p:spPr>
            <a:xfrm>
              <a:off x="2186243" y="386660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BC4B76E9-F45A-4C69-8CA9-2EBDDB4E76E1}"/>
                </a:ext>
              </a:extLst>
            </p:cNvPr>
            <p:cNvSpPr/>
            <p:nvPr/>
          </p:nvSpPr>
          <p:spPr>
            <a:xfrm>
              <a:off x="4062601" y="5725421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3A05D51-983F-4ACF-A4E7-1C0B0B6A9986}"/>
                </a:ext>
              </a:extLst>
            </p:cNvPr>
            <p:cNvSpPr/>
            <p:nvPr/>
          </p:nvSpPr>
          <p:spPr>
            <a:xfrm>
              <a:off x="3031955" y="533896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2682ADFF-BFE5-41FD-8FBF-FE12E74B2897}"/>
                </a:ext>
              </a:extLst>
            </p:cNvPr>
            <p:cNvSpPr/>
            <p:nvPr/>
          </p:nvSpPr>
          <p:spPr>
            <a:xfrm>
              <a:off x="3794584" y="546471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F8AAC54A-0DF3-4133-9CA3-369B28B229D5}"/>
                </a:ext>
              </a:extLst>
            </p:cNvPr>
            <p:cNvSpPr/>
            <p:nvPr/>
          </p:nvSpPr>
          <p:spPr>
            <a:xfrm>
              <a:off x="3766347" y="6190188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69D41C9F-0B4B-4AC9-9308-74C1F3B8654B}"/>
                </a:ext>
              </a:extLst>
            </p:cNvPr>
            <p:cNvSpPr/>
            <p:nvPr/>
          </p:nvSpPr>
          <p:spPr>
            <a:xfrm>
              <a:off x="4404293" y="5986627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F12B0D79-C60E-4F07-9E6D-4B1558F23F58}"/>
                </a:ext>
              </a:extLst>
            </p:cNvPr>
            <p:cNvSpPr/>
            <p:nvPr/>
          </p:nvSpPr>
          <p:spPr>
            <a:xfrm>
              <a:off x="4541637" y="5468975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9361E7F-A41E-4B0C-90F9-5FAB1B2BD056}"/>
                </a:ext>
              </a:extLst>
            </p:cNvPr>
            <p:cNvSpPr/>
            <p:nvPr/>
          </p:nvSpPr>
          <p:spPr>
            <a:xfrm>
              <a:off x="4494201" y="514704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63D33315-A58C-45E2-9CEF-CE9C7644E039}"/>
                </a:ext>
              </a:extLst>
            </p:cNvPr>
            <p:cNvSpPr/>
            <p:nvPr/>
          </p:nvSpPr>
          <p:spPr>
            <a:xfrm>
              <a:off x="3392780" y="5023397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9568A1E0-BFE4-432F-8176-47EBDE9E7C8A}"/>
                </a:ext>
              </a:extLst>
            </p:cNvPr>
            <p:cNvSpPr/>
            <p:nvPr/>
          </p:nvSpPr>
          <p:spPr>
            <a:xfrm>
              <a:off x="3823435" y="4747763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14805AAC-245B-41AF-98D6-36D42CB608A5}"/>
                </a:ext>
              </a:extLst>
            </p:cNvPr>
            <p:cNvSpPr/>
            <p:nvPr/>
          </p:nvSpPr>
          <p:spPr>
            <a:xfrm>
              <a:off x="4296920" y="442583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8F108654-514D-4278-82B6-9138068C35D8}"/>
                </a:ext>
              </a:extLst>
            </p:cNvPr>
            <p:cNvSpPr/>
            <p:nvPr/>
          </p:nvSpPr>
          <p:spPr>
            <a:xfrm>
              <a:off x="4088469" y="5007308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FE093897-8F12-48D2-82A1-97ADE01AA870}"/>
                </a:ext>
              </a:extLst>
            </p:cNvPr>
            <p:cNvSpPr/>
            <p:nvPr/>
          </p:nvSpPr>
          <p:spPr>
            <a:xfrm>
              <a:off x="3892105" y="421121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49D1408D-0CE4-4DCD-B8E4-4CAC917FC4C9}"/>
                </a:ext>
              </a:extLst>
            </p:cNvPr>
            <p:cNvSpPr/>
            <p:nvPr/>
          </p:nvSpPr>
          <p:spPr>
            <a:xfrm>
              <a:off x="4548531" y="520137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5C3DD74-EACD-4598-B2A0-20491E1F4209}"/>
                </a:ext>
              </a:extLst>
            </p:cNvPr>
            <p:cNvSpPr/>
            <p:nvPr/>
          </p:nvSpPr>
          <p:spPr>
            <a:xfrm>
              <a:off x="5062767" y="4961589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85BAC4C0-FDD0-491F-945C-A448FEA429F1}"/>
                </a:ext>
              </a:extLst>
            </p:cNvPr>
            <p:cNvSpPr/>
            <p:nvPr/>
          </p:nvSpPr>
          <p:spPr>
            <a:xfrm>
              <a:off x="5103999" y="5962284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7AB54317-E15B-42B1-B04E-6A1221906F6D}"/>
                </a:ext>
              </a:extLst>
            </p:cNvPr>
            <p:cNvSpPr/>
            <p:nvPr/>
          </p:nvSpPr>
          <p:spPr>
            <a:xfrm>
              <a:off x="5546627" y="5641148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5E39ABF4-EAC9-41E6-BB5C-BA963813BA6E}"/>
                </a:ext>
              </a:extLst>
            </p:cNvPr>
            <p:cNvSpPr/>
            <p:nvPr/>
          </p:nvSpPr>
          <p:spPr>
            <a:xfrm>
              <a:off x="5879289" y="5241071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A4B240A3-0256-4CE4-B3B7-A683EAA9FEBA}"/>
                </a:ext>
              </a:extLst>
            </p:cNvPr>
            <p:cNvSpPr/>
            <p:nvPr/>
          </p:nvSpPr>
          <p:spPr>
            <a:xfrm>
              <a:off x="5831853" y="491914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6CF61E7-6769-4D54-A98E-A53A037DBD2D}"/>
                </a:ext>
              </a:extLst>
            </p:cNvPr>
            <p:cNvSpPr/>
            <p:nvPr/>
          </p:nvSpPr>
          <p:spPr>
            <a:xfrm>
              <a:off x="4671972" y="5002977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6D8213C-8A50-438B-A406-A192DBB732CF}"/>
                </a:ext>
              </a:extLst>
            </p:cNvPr>
            <p:cNvSpPr/>
            <p:nvPr/>
          </p:nvSpPr>
          <p:spPr>
            <a:xfrm>
              <a:off x="5161087" y="4519858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2F3D526D-83B8-4DD7-AA3C-494CFD634D0F}"/>
                </a:ext>
              </a:extLst>
            </p:cNvPr>
            <p:cNvSpPr/>
            <p:nvPr/>
          </p:nvSpPr>
          <p:spPr>
            <a:xfrm>
              <a:off x="5634572" y="4197931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9BE58FDD-EE1E-4921-B11E-7F6848193CF0}"/>
                </a:ext>
              </a:extLst>
            </p:cNvPr>
            <p:cNvSpPr/>
            <p:nvPr/>
          </p:nvSpPr>
          <p:spPr>
            <a:xfrm>
              <a:off x="5426121" y="4779403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3B4F0BBE-15C2-4CB7-BED2-D137B3FA6CAC}"/>
                </a:ext>
              </a:extLst>
            </p:cNvPr>
            <p:cNvSpPr/>
            <p:nvPr/>
          </p:nvSpPr>
          <p:spPr>
            <a:xfrm>
              <a:off x="5229757" y="398331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8F5E9356-5718-4E5F-B16C-302808E7925C}"/>
                </a:ext>
              </a:extLst>
            </p:cNvPr>
            <p:cNvSpPr/>
            <p:nvPr/>
          </p:nvSpPr>
          <p:spPr>
            <a:xfrm>
              <a:off x="6144136" y="5477453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8A076A7C-E639-47B5-8579-845059E72B03}"/>
                </a:ext>
              </a:extLst>
            </p:cNvPr>
            <p:cNvSpPr/>
            <p:nvPr/>
          </p:nvSpPr>
          <p:spPr>
            <a:xfrm>
              <a:off x="6613891" y="5147048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6D9A2872-B310-4B67-AD67-A14D6BA8CF4E}"/>
                </a:ext>
              </a:extLst>
            </p:cNvPr>
            <p:cNvSpPr/>
            <p:nvPr/>
          </p:nvSpPr>
          <p:spPr>
            <a:xfrm>
              <a:off x="5866268" y="5975528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4D47626E-A506-4743-B7D6-F55DB4D7EFF2}"/>
                </a:ext>
              </a:extLst>
            </p:cNvPr>
            <p:cNvSpPr/>
            <p:nvPr/>
          </p:nvSpPr>
          <p:spPr>
            <a:xfrm>
              <a:off x="7293069" y="5944183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9426D4EB-7253-4B23-A83E-6A75BC7259D6}"/>
                </a:ext>
              </a:extLst>
            </p:cNvPr>
            <p:cNvSpPr/>
            <p:nvPr/>
          </p:nvSpPr>
          <p:spPr>
            <a:xfrm>
              <a:off x="7430413" y="5426530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19E5716A-5B73-49DA-915A-F5E69D284684}"/>
                </a:ext>
              </a:extLst>
            </p:cNvPr>
            <p:cNvSpPr/>
            <p:nvPr/>
          </p:nvSpPr>
          <p:spPr>
            <a:xfrm>
              <a:off x="7382977" y="510460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67879505-28BA-4209-82DB-C44B28007CE7}"/>
                </a:ext>
              </a:extLst>
            </p:cNvPr>
            <p:cNvSpPr/>
            <p:nvPr/>
          </p:nvSpPr>
          <p:spPr>
            <a:xfrm>
              <a:off x="6223096" y="5188436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69FBBFCD-E744-42E7-9CC8-DC49C57167BA}"/>
                </a:ext>
              </a:extLst>
            </p:cNvPr>
            <p:cNvSpPr/>
            <p:nvPr/>
          </p:nvSpPr>
          <p:spPr>
            <a:xfrm>
              <a:off x="6712211" y="4705318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7E390097-D6C9-4CCE-8193-A1CD723E39B6}"/>
                </a:ext>
              </a:extLst>
            </p:cNvPr>
            <p:cNvSpPr/>
            <p:nvPr/>
          </p:nvSpPr>
          <p:spPr>
            <a:xfrm>
              <a:off x="7185696" y="4383391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498EE70D-9B27-4E36-AD40-8ED96D8535D2}"/>
                </a:ext>
              </a:extLst>
            </p:cNvPr>
            <p:cNvSpPr/>
            <p:nvPr/>
          </p:nvSpPr>
          <p:spPr>
            <a:xfrm>
              <a:off x="6977245" y="4964863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F1EF005E-0DEE-41D6-9B59-08BF9872EF25}"/>
                </a:ext>
              </a:extLst>
            </p:cNvPr>
            <p:cNvSpPr/>
            <p:nvPr/>
          </p:nvSpPr>
          <p:spPr>
            <a:xfrm>
              <a:off x="6780881" y="416877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07FF95A4-90B3-4724-AA8A-CBC44FA53587}"/>
                </a:ext>
              </a:extLst>
            </p:cNvPr>
            <p:cNvSpPr/>
            <p:nvPr/>
          </p:nvSpPr>
          <p:spPr>
            <a:xfrm>
              <a:off x="7907288" y="5670931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34AE1C7D-F4B0-432A-A793-C08679DC5026}"/>
                </a:ext>
              </a:extLst>
            </p:cNvPr>
            <p:cNvSpPr/>
            <p:nvPr/>
          </p:nvSpPr>
          <p:spPr>
            <a:xfrm>
              <a:off x="7043387" y="5597946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7EB71315-1B0B-4C01-AF87-4F5FEDBAC6B2}"/>
                </a:ext>
              </a:extLst>
            </p:cNvPr>
            <p:cNvSpPr/>
            <p:nvPr/>
          </p:nvSpPr>
          <p:spPr>
            <a:xfrm>
              <a:off x="7890328" y="5390748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9F57BBC9-4F58-4DC4-8BA6-C6B25A054CB5}"/>
                </a:ext>
              </a:extLst>
            </p:cNvPr>
            <p:cNvSpPr/>
            <p:nvPr/>
          </p:nvSpPr>
          <p:spPr>
            <a:xfrm>
              <a:off x="8632865" y="5608043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A9751DBC-53BD-432B-BFF3-F5269D36FA64}"/>
                </a:ext>
              </a:extLst>
            </p:cNvPr>
            <p:cNvSpPr/>
            <p:nvPr/>
          </p:nvSpPr>
          <p:spPr>
            <a:xfrm>
              <a:off x="8844193" y="6129642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807B288D-DBBC-47CF-A856-54663E09F8AE}"/>
                </a:ext>
              </a:extLst>
            </p:cNvPr>
            <p:cNvSpPr/>
            <p:nvPr/>
          </p:nvSpPr>
          <p:spPr>
            <a:xfrm>
              <a:off x="9139768" y="5427322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AB1FA931-3E76-4DE3-8DE8-1549D65FBB08}"/>
                </a:ext>
              </a:extLst>
            </p:cNvPr>
            <p:cNvSpPr/>
            <p:nvPr/>
          </p:nvSpPr>
          <p:spPr>
            <a:xfrm>
              <a:off x="8934101" y="529006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751FFFB1-47A0-4C50-BECD-1D23D17E811D}"/>
                </a:ext>
              </a:extLst>
            </p:cNvPr>
            <p:cNvSpPr/>
            <p:nvPr/>
          </p:nvSpPr>
          <p:spPr>
            <a:xfrm>
              <a:off x="7774220" y="5373896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26AECF17-77E1-43ED-8840-C62B6A88F5D4}"/>
                </a:ext>
              </a:extLst>
            </p:cNvPr>
            <p:cNvSpPr/>
            <p:nvPr/>
          </p:nvSpPr>
          <p:spPr>
            <a:xfrm>
              <a:off x="8263335" y="489077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F876E484-B037-4F75-9556-971B92DC48BE}"/>
                </a:ext>
              </a:extLst>
            </p:cNvPr>
            <p:cNvSpPr/>
            <p:nvPr/>
          </p:nvSpPr>
          <p:spPr>
            <a:xfrm>
              <a:off x="8736820" y="456885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8225F7F8-2ABA-4551-8C71-2D21376891A6}"/>
                </a:ext>
              </a:extLst>
            </p:cNvPr>
            <p:cNvSpPr/>
            <p:nvPr/>
          </p:nvSpPr>
          <p:spPr>
            <a:xfrm>
              <a:off x="8528369" y="5150322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62DB6C0E-2520-4218-BA5A-7172D202F2EC}"/>
                </a:ext>
              </a:extLst>
            </p:cNvPr>
            <p:cNvSpPr/>
            <p:nvPr/>
          </p:nvSpPr>
          <p:spPr>
            <a:xfrm>
              <a:off x="8332005" y="4354232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952770F6-E26A-4860-9E65-9673B8C9ECE9}"/>
                </a:ext>
              </a:extLst>
            </p:cNvPr>
            <p:cNvSpPr/>
            <p:nvPr/>
          </p:nvSpPr>
          <p:spPr>
            <a:xfrm>
              <a:off x="9840980" y="5460687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xmlns="" id="{E4607021-E25E-4BDD-AB6C-756887A27726}"/>
                </a:ext>
              </a:extLst>
            </p:cNvPr>
            <p:cNvSpPr/>
            <p:nvPr/>
          </p:nvSpPr>
          <p:spPr>
            <a:xfrm>
              <a:off x="9364047" y="5413278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4F455D67-07C2-490E-A309-365E96F52755}"/>
                </a:ext>
              </a:extLst>
            </p:cNvPr>
            <p:cNvSpPr/>
            <p:nvPr/>
          </p:nvSpPr>
          <p:spPr>
            <a:xfrm>
              <a:off x="9746108" y="504394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F93BA23-3346-48B4-B2A8-54BC61D2FA98}"/>
                </a:ext>
              </a:extLst>
            </p:cNvPr>
            <p:cNvSpPr/>
            <p:nvPr/>
          </p:nvSpPr>
          <p:spPr>
            <a:xfrm>
              <a:off x="6738732" y="5957059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80E9FD8F-5EC9-4F46-B8F7-8199791E1422}"/>
                </a:ext>
              </a:extLst>
            </p:cNvPr>
            <p:cNvSpPr/>
            <p:nvPr/>
          </p:nvSpPr>
          <p:spPr>
            <a:xfrm>
              <a:off x="10425287" y="5841079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xmlns="" id="{29E1889B-5C38-4F48-8797-C5B6154F9D23}"/>
                </a:ext>
              </a:extLst>
            </p:cNvPr>
            <p:cNvSpPr/>
            <p:nvPr/>
          </p:nvSpPr>
          <p:spPr>
            <a:xfrm>
              <a:off x="10562631" y="5323426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A333226C-B3A5-4BDC-B318-FFF9F0EB91C1}"/>
                </a:ext>
              </a:extLst>
            </p:cNvPr>
            <p:cNvSpPr/>
            <p:nvPr/>
          </p:nvSpPr>
          <p:spPr>
            <a:xfrm>
              <a:off x="10515195" y="500149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9D58340A-8F19-4A37-86B4-30F8486F1465}"/>
                </a:ext>
              </a:extLst>
            </p:cNvPr>
            <p:cNvSpPr/>
            <p:nvPr/>
          </p:nvSpPr>
          <p:spPr>
            <a:xfrm>
              <a:off x="9355313" y="5085332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F8C179F6-17FA-4F10-9513-4D039F77BA96}"/>
                </a:ext>
              </a:extLst>
            </p:cNvPr>
            <p:cNvSpPr/>
            <p:nvPr/>
          </p:nvSpPr>
          <p:spPr>
            <a:xfrm>
              <a:off x="9844428" y="460221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9D480887-AEFA-4002-B99D-8688ECED7D05}"/>
                </a:ext>
              </a:extLst>
            </p:cNvPr>
            <p:cNvSpPr/>
            <p:nvPr/>
          </p:nvSpPr>
          <p:spPr>
            <a:xfrm>
              <a:off x="10317913" y="4280287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xmlns="" id="{806250BB-48EE-45DE-80A7-2EE80D4F433D}"/>
                </a:ext>
              </a:extLst>
            </p:cNvPr>
            <p:cNvSpPr/>
            <p:nvPr/>
          </p:nvSpPr>
          <p:spPr>
            <a:xfrm>
              <a:off x="10109463" y="4861759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xmlns="" id="{B782C038-380E-4B0D-AB1F-4C6661F26D12}"/>
                </a:ext>
              </a:extLst>
            </p:cNvPr>
            <p:cNvSpPr/>
            <p:nvPr/>
          </p:nvSpPr>
          <p:spPr>
            <a:xfrm>
              <a:off x="9913099" y="406566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22B579F0-93D9-4E09-8305-FC34FC8804CC}"/>
                </a:ext>
              </a:extLst>
            </p:cNvPr>
            <p:cNvSpPr/>
            <p:nvPr/>
          </p:nvSpPr>
          <p:spPr>
            <a:xfrm>
              <a:off x="11334019" y="5687764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xmlns="" id="{CA98FF35-7E8E-41AD-A124-2E8D0F5BF4C6}"/>
                </a:ext>
              </a:extLst>
            </p:cNvPr>
            <p:cNvSpPr/>
            <p:nvPr/>
          </p:nvSpPr>
          <p:spPr>
            <a:xfrm>
              <a:off x="10591056" y="5346919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xmlns="" id="{AF5AF565-9505-449A-823A-6C19BC478F89}"/>
                </a:ext>
              </a:extLst>
            </p:cNvPr>
            <p:cNvSpPr/>
            <p:nvPr/>
          </p:nvSpPr>
          <p:spPr>
            <a:xfrm>
              <a:off x="10973117" y="497758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421A7EC6-20A7-4268-80F5-3566AFC4C3E7}"/>
                </a:ext>
              </a:extLst>
            </p:cNvPr>
            <p:cNvSpPr/>
            <p:nvPr/>
          </p:nvSpPr>
          <p:spPr>
            <a:xfrm>
              <a:off x="11014349" y="5978279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291DEEB1-F8E4-4CC4-B890-6EE3C10BA60D}"/>
                </a:ext>
              </a:extLst>
            </p:cNvPr>
            <p:cNvSpPr/>
            <p:nvPr/>
          </p:nvSpPr>
          <p:spPr>
            <a:xfrm>
              <a:off x="11566035" y="5453506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847C0A9D-FD47-489F-978D-13F090C40A1D}"/>
                </a:ext>
              </a:extLst>
            </p:cNvPr>
            <p:cNvSpPr/>
            <p:nvPr/>
          </p:nvSpPr>
          <p:spPr>
            <a:xfrm>
              <a:off x="11789640" y="525706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DBEAFC1C-8560-4CFE-875C-1B7B00E51FFF}"/>
                </a:ext>
              </a:extLst>
            </p:cNvPr>
            <p:cNvSpPr/>
            <p:nvPr/>
          </p:nvSpPr>
          <p:spPr>
            <a:xfrm>
              <a:off x="11742204" y="493514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67785832-F23E-4457-84FA-ED30322D7F61}"/>
                </a:ext>
              </a:extLst>
            </p:cNvPr>
            <p:cNvSpPr/>
            <p:nvPr/>
          </p:nvSpPr>
          <p:spPr>
            <a:xfrm>
              <a:off x="10582323" y="5018973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98C147BC-2F0D-4285-8E39-744F76D73117}"/>
                </a:ext>
              </a:extLst>
            </p:cNvPr>
            <p:cNvSpPr/>
            <p:nvPr/>
          </p:nvSpPr>
          <p:spPr>
            <a:xfrm>
              <a:off x="11071437" y="453585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B01B6CA8-B4C3-454B-A699-EE892BD28829}"/>
                </a:ext>
              </a:extLst>
            </p:cNvPr>
            <p:cNvSpPr/>
            <p:nvPr/>
          </p:nvSpPr>
          <p:spPr>
            <a:xfrm>
              <a:off x="11544923" y="4213927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BE6C7104-06A8-4F42-A48F-E38F2F9FA47D}"/>
                </a:ext>
              </a:extLst>
            </p:cNvPr>
            <p:cNvSpPr/>
            <p:nvPr/>
          </p:nvSpPr>
          <p:spPr>
            <a:xfrm>
              <a:off x="11336472" y="4795399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FF2B351A-88DC-4FE9-B6D9-0D1E32B92C13}"/>
                </a:ext>
              </a:extLst>
            </p:cNvPr>
            <p:cNvSpPr/>
            <p:nvPr/>
          </p:nvSpPr>
          <p:spPr>
            <a:xfrm>
              <a:off x="11140108" y="399930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67D73212-BA54-4857-B2FD-33CDAEAA646D}"/>
                </a:ext>
              </a:extLst>
            </p:cNvPr>
            <p:cNvSpPr/>
            <p:nvPr/>
          </p:nvSpPr>
          <p:spPr>
            <a:xfrm>
              <a:off x="2320772" y="460622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xmlns="" id="{818FA93C-68F6-45BA-B287-E3E18E574AD7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Выводы и рекомендации</a:t>
            </a:r>
            <a:endParaRPr lang="en-US" dirty="0"/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58E74FC5-F3C9-47F0-9F3D-C24A699EA29D}"/>
              </a:ext>
            </a:extLst>
          </p:cNvPr>
          <p:cNvGrpSpPr/>
          <p:nvPr/>
        </p:nvGrpSpPr>
        <p:grpSpPr>
          <a:xfrm>
            <a:off x="3174294" y="3403689"/>
            <a:ext cx="1584176" cy="3061053"/>
            <a:chOff x="903020" y="3403687"/>
            <a:chExt cx="1584176" cy="3061053"/>
          </a:xfrm>
        </p:grpSpPr>
        <p:sp>
          <p:nvSpPr>
            <p:cNvPr id="102" name="Trapezoid 101">
              <a:extLst>
                <a:ext uri="{FF2B5EF4-FFF2-40B4-BE49-F238E27FC236}">
                  <a16:creationId xmlns:a16="http://schemas.microsoft.com/office/drawing/2014/main" xmlns="" id="{EB81249F-D75F-47C3-95F9-AD7B57EE436A}"/>
                </a:ext>
              </a:extLst>
            </p:cNvPr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xmlns="" id="{F5026031-E09E-4B1A-9E47-73A557737B0A}"/>
                </a:ext>
              </a:extLst>
            </p:cNvPr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104" name="Freeform 3">
                <a:extLst>
                  <a:ext uri="{FF2B5EF4-FFF2-40B4-BE49-F238E27FC236}">
                    <a16:creationId xmlns:a16="http://schemas.microsoft.com/office/drawing/2014/main" xmlns="" id="{CBA7587D-9890-4F62-B240-B338773BC85F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xmlns="" id="{A81E18AB-FDB0-473D-BE71-ADAB43B422DA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6" name="그룹 5">
            <a:extLst>
              <a:ext uri="{FF2B5EF4-FFF2-40B4-BE49-F238E27FC236}">
                <a16:creationId xmlns:a16="http://schemas.microsoft.com/office/drawing/2014/main" xmlns="" id="{B5FBE2AB-7093-4875-A9E4-F00E87BDF92C}"/>
              </a:ext>
            </a:extLst>
          </p:cNvPr>
          <p:cNvGrpSpPr/>
          <p:nvPr/>
        </p:nvGrpSpPr>
        <p:grpSpPr>
          <a:xfrm>
            <a:off x="5301473" y="3403688"/>
            <a:ext cx="1584176" cy="3061053"/>
            <a:chOff x="5717691" y="3403687"/>
            <a:chExt cx="1584176" cy="3061053"/>
          </a:xfrm>
        </p:grpSpPr>
        <p:sp>
          <p:nvSpPr>
            <p:cNvPr id="107" name="Trapezoid 106">
              <a:extLst>
                <a:ext uri="{FF2B5EF4-FFF2-40B4-BE49-F238E27FC236}">
                  <a16:creationId xmlns:a16="http://schemas.microsoft.com/office/drawing/2014/main" xmlns="" id="{9FA7E9F2-3AF1-4A27-BEA2-C8BF2612E57F}"/>
                </a:ext>
              </a:extLst>
            </p:cNvPr>
            <p:cNvSpPr/>
            <p:nvPr/>
          </p:nvSpPr>
          <p:spPr>
            <a:xfrm>
              <a:off x="6420626" y="5636740"/>
              <a:ext cx="178306" cy="828000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xmlns="" id="{9CCA46B0-4755-4A66-A1C3-F360C922B099}"/>
                </a:ext>
              </a:extLst>
            </p:cNvPr>
            <p:cNvGrpSpPr/>
            <p:nvPr/>
          </p:nvGrpSpPr>
          <p:grpSpPr>
            <a:xfrm>
              <a:off x="5717691" y="3403687"/>
              <a:ext cx="1584176" cy="2282988"/>
              <a:chOff x="967240" y="3289369"/>
              <a:chExt cx="1100200" cy="1585520"/>
            </a:xfrm>
          </p:grpSpPr>
          <p:sp>
            <p:nvSpPr>
              <p:cNvPr id="109" name="Freeform 21">
                <a:extLst>
                  <a:ext uri="{FF2B5EF4-FFF2-40B4-BE49-F238E27FC236}">
                    <a16:creationId xmlns:a16="http://schemas.microsoft.com/office/drawing/2014/main" xmlns="" id="{74584272-9039-4B92-A89A-5821E3EBB5E1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Freeform 22">
                <a:extLst>
                  <a:ext uri="{FF2B5EF4-FFF2-40B4-BE49-F238E27FC236}">
                    <a16:creationId xmlns:a16="http://schemas.microsoft.com/office/drawing/2014/main" xmlns="" id="{545898EC-7701-42E1-92BD-E224D7EC0027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11" name="그룹 6">
            <a:extLst>
              <a:ext uri="{FF2B5EF4-FFF2-40B4-BE49-F238E27FC236}">
                <a16:creationId xmlns:a16="http://schemas.microsoft.com/office/drawing/2014/main" xmlns="" id="{61519FF0-E50A-4BDD-BF9E-3328E49896EB}"/>
              </a:ext>
            </a:extLst>
          </p:cNvPr>
          <p:cNvGrpSpPr/>
          <p:nvPr/>
        </p:nvGrpSpPr>
        <p:grpSpPr>
          <a:xfrm>
            <a:off x="7428652" y="3403688"/>
            <a:ext cx="1584176" cy="3061053"/>
            <a:chOff x="7636762" y="3403687"/>
            <a:chExt cx="1584176" cy="3061053"/>
          </a:xfrm>
        </p:grpSpPr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xmlns="" id="{D40C7272-6F70-4FBC-BEAC-7C00E4C16965}"/>
                </a:ext>
              </a:extLst>
            </p:cNvPr>
            <p:cNvSpPr/>
            <p:nvPr/>
          </p:nvSpPr>
          <p:spPr>
            <a:xfrm>
              <a:off x="8339697" y="5636740"/>
              <a:ext cx="178306" cy="828000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xmlns="" id="{93676D3B-F751-484D-A2B8-A70D513B5061}"/>
                </a:ext>
              </a:extLst>
            </p:cNvPr>
            <p:cNvGrpSpPr/>
            <p:nvPr/>
          </p:nvGrpSpPr>
          <p:grpSpPr>
            <a:xfrm>
              <a:off x="7636762" y="3403687"/>
              <a:ext cx="1584176" cy="2282988"/>
              <a:chOff x="967240" y="3289369"/>
              <a:chExt cx="1100200" cy="1585520"/>
            </a:xfrm>
          </p:grpSpPr>
          <p:sp>
            <p:nvSpPr>
              <p:cNvPr id="114" name="Freeform 24">
                <a:extLst>
                  <a:ext uri="{FF2B5EF4-FFF2-40B4-BE49-F238E27FC236}">
                    <a16:creationId xmlns:a16="http://schemas.microsoft.com/office/drawing/2014/main" xmlns="" id="{3EEF1B14-EF3E-4496-9154-1B567E90AAF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xmlns="" id="{C74C98E4-6CC7-46CC-BC50-6261CFAC397F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16" name="그룹 7">
            <a:extLst>
              <a:ext uri="{FF2B5EF4-FFF2-40B4-BE49-F238E27FC236}">
                <a16:creationId xmlns:a16="http://schemas.microsoft.com/office/drawing/2014/main" xmlns="" id="{AE2101EB-7A2E-45D5-9023-8F08C57B109A}"/>
              </a:ext>
            </a:extLst>
          </p:cNvPr>
          <p:cNvGrpSpPr/>
          <p:nvPr/>
        </p:nvGrpSpPr>
        <p:grpSpPr>
          <a:xfrm>
            <a:off x="9555832" y="3403688"/>
            <a:ext cx="1584176" cy="3061053"/>
            <a:chOff x="9555832" y="3403687"/>
            <a:chExt cx="1584176" cy="3061053"/>
          </a:xfrm>
        </p:grpSpPr>
        <p:sp>
          <p:nvSpPr>
            <p:cNvPr id="117" name="Trapezoid 116">
              <a:extLst>
                <a:ext uri="{FF2B5EF4-FFF2-40B4-BE49-F238E27FC236}">
                  <a16:creationId xmlns:a16="http://schemas.microsoft.com/office/drawing/2014/main" xmlns="" id="{D6AE3664-2AAA-4411-85E8-BE3565B26A10}"/>
                </a:ext>
              </a:extLst>
            </p:cNvPr>
            <p:cNvSpPr/>
            <p:nvPr/>
          </p:nvSpPr>
          <p:spPr>
            <a:xfrm>
              <a:off x="10258767" y="5636740"/>
              <a:ext cx="178306" cy="828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xmlns="" id="{596661F7-36FD-4DE3-B66C-E8993E350BAD}"/>
                </a:ext>
              </a:extLst>
            </p:cNvPr>
            <p:cNvGrpSpPr/>
            <p:nvPr/>
          </p:nvGrpSpPr>
          <p:grpSpPr>
            <a:xfrm>
              <a:off x="9555832" y="3403687"/>
              <a:ext cx="1584176" cy="2282988"/>
              <a:chOff x="967240" y="3289369"/>
              <a:chExt cx="1100200" cy="1585520"/>
            </a:xfrm>
          </p:grpSpPr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xmlns="" id="{7DE97A7A-673C-411A-8854-E47147C1DFC6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xmlns="" id="{B88AA821-EA45-49CF-88BC-AD6E25D95F33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6DF84FC0-2284-419A-9A1A-6A416C80A970}"/>
              </a:ext>
            </a:extLst>
          </p:cNvPr>
          <p:cNvGrpSpPr/>
          <p:nvPr/>
        </p:nvGrpSpPr>
        <p:grpSpPr>
          <a:xfrm>
            <a:off x="2961548" y="1699207"/>
            <a:ext cx="2010863" cy="1275817"/>
            <a:chOff x="3017859" y="4283314"/>
            <a:chExt cx="1903769" cy="991213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74F9142F-D60E-4A69-9DEB-71AE0D2FCC56}"/>
                </a:ext>
              </a:extLst>
            </p:cNvPr>
            <p:cNvSpPr txBox="1"/>
            <p:nvPr/>
          </p:nvSpPr>
          <p:spPr>
            <a:xfrm>
              <a:off x="3034776" y="4772377"/>
              <a:ext cx="1886852" cy="5021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Беседуйте, интересуйтесь выбором,  проявляйте доверие.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58DA5332-6709-49C2-9463-ABB1AF60E72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406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Оказывайте</a:t>
              </a:r>
              <a:r>
                <a:rPr lang="ru-RU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поддержку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xmlns="" id="{A7B9B226-6112-41BA-804D-4098656DB45C}"/>
              </a:ext>
            </a:extLst>
          </p:cNvPr>
          <p:cNvGrpSpPr/>
          <p:nvPr/>
        </p:nvGrpSpPr>
        <p:grpSpPr>
          <a:xfrm>
            <a:off x="5060384" y="1699206"/>
            <a:ext cx="1999125" cy="1558371"/>
            <a:chOff x="2996014" y="4283315"/>
            <a:chExt cx="1892656" cy="1558371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43290FDF-0A0A-477E-9A11-5CD0E31C5071}"/>
                </a:ext>
              </a:extLst>
            </p:cNvPr>
            <p:cNvSpPr txBox="1"/>
            <p:nvPr/>
          </p:nvSpPr>
          <p:spPr>
            <a:xfrm>
              <a:off x="2996014" y="5010689"/>
              <a:ext cx="1886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Для тревожных детей. Не сравнивать с другими, не обострять чужими достижениями.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4FAEEE16-6314-401B-A9B0-A6F18025F63B}"/>
                </a:ext>
              </a:extLst>
            </p:cNvPr>
            <p:cNvSpPr txBox="1"/>
            <p:nvPr/>
          </p:nvSpPr>
          <p:spPr>
            <a:xfrm>
              <a:off x="3017858" y="4283315"/>
              <a:ext cx="18708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Снятие излишней ответственности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xmlns="" id="{4A1E4D87-4828-482D-B0A9-B4DCC33E1C87}"/>
              </a:ext>
            </a:extLst>
          </p:cNvPr>
          <p:cNvGrpSpPr/>
          <p:nvPr/>
        </p:nvGrpSpPr>
        <p:grpSpPr>
          <a:xfrm>
            <a:off x="7195941" y="1699206"/>
            <a:ext cx="2098183" cy="1086261"/>
            <a:chOff x="3008937" y="4283314"/>
            <a:chExt cx="1986439" cy="1086261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62C3D816-03F5-4F20-94C1-9FCCCE120201}"/>
                </a:ext>
              </a:extLst>
            </p:cNvPr>
            <p:cNvSpPr txBox="1"/>
            <p:nvPr/>
          </p:nvSpPr>
          <p:spPr>
            <a:xfrm>
              <a:off x="3008937" y="5092576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Сон, питание, отдых.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A6FEA16E-9AF1-46DE-8899-F92B0FD25C1F}"/>
                </a:ext>
              </a:extLst>
            </p:cNvPr>
            <p:cNvSpPr txBox="1"/>
            <p:nvPr/>
          </p:nvSpPr>
          <p:spPr>
            <a:xfrm>
              <a:off x="3017859" y="4283314"/>
              <a:ext cx="197751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Помогите организовать режим  перед экзаменом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xmlns="" id="{468A7079-F0E2-4743-BE93-56B32331CF80}"/>
              </a:ext>
            </a:extLst>
          </p:cNvPr>
          <p:cNvGrpSpPr/>
          <p:nvPr/>
        </p:nvGrpSpPr>
        <p:grpSpPr>
          <a:xfrm>
            <a:off x="9327274" y="1699206"/>
            <a:ext cx="2409801" cy="1592913"/>
            <a:chOff x="3017857" y="4283314"/>
            <a:chExt cx="2281460" cy="1592913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D71206B8-5314-40D4-BB3C-2FAF86B51BD3}"/>
                </a:ext>
              </a:extLst>
            </p:cNvPr>
            <p:cNvSpPr txBox="1"/>
            <p:nvPr/>
          </p:nvSpPr>
          <p:spPr>
            <a:xfrm>
              <a:off x="3047697" y="4860564"/>
              <a:ext cx="22516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По возможности участвуйте в школьных делах, с чувством уважения относитесь к требованиям учителей. Транслируйте ребенку.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xmlns="" id="{4BD3FF28-D78C-4A47-A928-9CC9407867A3}"/>
                </a:ext>
              </a:extLst>
            </p:cNvPr>
            <p:cNvSpPr txBox="1"/>
            <p:nvPr/>
          </p:nvSpPr>
          <p:spPr>
            <a:xfrm>
              <a:off x="3017857" y="4283314"/>
              <a:ext cx="21264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В одном направлении со школой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3" name="Group 4">
            <a:extLst>
              <a:ext uri="{FF2B5EF4-FFF2-40B4-BE49-F238E27FC236}">
                <a16:creationId xmlns:a16="http://schemas.microsoft.com/office/drawing/2014/main" xmlns="" id="{99770BD3-59A2-4D92-A038-71AA1586C061}"/>
              </a:ext>
            </a:extLst>
          </p:cNvPr>
          <p:cNvGrpSpPr/>
          <p:nvPr/>
        </p:nvGrpSpPr>
        <p:grpSpPr>
          <a:xfrm>
            <a:off x="1047115" y="3403689"/>
            <a:ext cx="1584176" cy="3061053"/>
            <a:chOff x="903020" y="3403687"/>
            <a:chExt cx="1584176" cy="3061053"/>
          </a:xfrm>
        </p:grpSpPr>
        <p:sp>
          <p:nvSpPr>
            <p:cNvPr id="134" name="Trapezoid 19">
              <a:extLst>
                <a:ext uri="{FF2B5EF4-FFF2-40B4-BE49-F238E27FC236}">
                  <a16:creationId xmlns:a16="http://schemas.microsoft.com/office/drawing/2014/main" xmlns="" id="{84CAC193-253D-433C-824C-05839024CB4A}"/>
                </a:ext>
              </a:extLst>
            </p:cNvPr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5" name="Group 16">
              <a:extLst>
                <a:ext uri="{FF2B5EF4-FFF2-40B4-BE49-F238E27FC236}">
                  <a16:creationId xmlns:a16="http://schemas.microsoft.com/office/drawing/2014/main" xmlns="" id="{1F4626FA-F3ED-418F-AC41-56C571FF14E7}"/>
                </a:ext>
              </a:extLst>
            </p:cNvPr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136" name="Freeform 3">
                <a:extLst>
                  <a:ext uri="{FF2B5EF4-FFF2-40B4-BE49-F238E27FC236}">
                    <a16:creationId xmlns:a16="http://schemas.microsoft.com/office/drawing/2014/main" xmlns="" id="{F33D9848-669B-4AF3-B7AC-CF4251112A43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Freeform 18">
                <a:extLst>
                  <a:ext uri="{FF2B5EF4-FFF2-40B4-BE49-F238E27FC236}">
                    <a16:creationId xmlns:a16="http://schemas.microsoft.com/office/drawing/2014/main" xmlns="" id="{77571BF3-3370-4D21-8BD1-97A4EECE9C4D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38" name="Group 33">
            <a:extLst>
              <a:ext uri="{FF2B5EF4-FFF2-40B4-BE49-F238E27FC236}">
                <a16:creationId xmlns:a16="http://schemas.microsoft.com/office/drawing/2014/main" xmlns="" id="{9DA8254A-B0AB-46E6-840C-7CA038BD4110}"/>
              </a:ext>
            </a:extLst>
          </p:cNvPr>
          <p:cNvGrpSpPr/>
          <p:nvPr/>
        </p:nvGrpSpPr>
        <p:grpSpPr>
          <a:xfrm>
            <a:off x="450376" y="1692322"/>
            <a:ext cx="2579427" cy="1402542"/>
            <a:chOff x="2996015" y="4283317"/>
            <a:chExt cx="1892655" cy="650505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27B5BBEA-BFB0-4E2D-8007-B5E57205A255}"/>
                </a:ext>
              </a:extLst>
            </p:cNvPr>
            <p:cNvSpPr txBox="1"/>
            <p:nvPr/>
          </p:nvSpPr>
          <p:spPr>
            <a:xfrm>
              <a:off x="2996015" y="4690037"/>
              <a:ext cx="1886852" cy="243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Расширяется то, куда направляем внимание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4C1DCD9E-F830-42C4-8FEC-D70F79819CCF}"/>
                </a:ext>
              </a:extLst>
            </p:cNvPr>
            <p:cNvSpPr txBox="1"/>
            <p:nvPr/>
          </p:nvSpPr>
          <p:spPr>
            <a:xfrm>
              <a:off x="3017858" y="4283317"/>
              <a:ext cx="1870812" cy="2426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Отмечайте сильные стороны вашего ребенка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2" name="Freeform 18">
            <a:extLst>
              <a:ext uri="{FF2B5EF4-FFF2-40B4-BE49-F238E27FC236}">
                <a16:creationId xmlns:a16="http://schemas.microsoft.com/office/drawing/2014/main" xmlns="" id="{3DE486CD-B0D0-42D2-9A45-AF8861794BBA}"/>
              </a:ext>
            </a:extLst>
          </p:cNvPr>
          <p:cNvSpPr/>
          <p:nvPr/>
        </p:nvSpPr>
        <p:spPr>
          <a:xfrm>
            <a:off x="7989847" y="4546998"/>
            <a:ext cx="546787" cy="44129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xmlns="" id="{256CE4E2-D42D-45A1-8742-BE2DF5F5818E}"/>
              </a:ext>
            </a:extLst>
          </p:cNvPr>
          <p:cNvSpPr/>
          <p:nvPr/>
        </p:nvSpPr>
        <p:spPr>
          <a:xfrm>
            <a:off x="10170943" y="4550219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5" name="Round Same Side Corner Rectangle 36">
            <a:extLst>
              <a:ext uri="{FF2B5EF4-FFF2-40B4-BE49-F238E27FC236}">
                <a16:creationId xmlns:a16="http://schemas.microsoft.com/office/drawing/2014/main" xmlns="" id="{A4190082-8818-4A00-BE11-B495E7F6899C}"/>
              </a:ext>
            </a:extLst>
          </p:cNvPr>
          <p:cNvSpPr>
            <a:spLocks noChangeAspect="1"/>
          </p:cNvSpPr>
          <p:nvPr/>
        </p:nvSpPr>
        <p:spPr>
          <a:xfrm>
            <a:off x="1555707" y="4649282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6" name="Rounded Rectangle 5">
            <a:extLst>
              <a:ext uri="{FF2B5EF4-FFF2-40B4-BE49-F238E27FC236}">
                <a16:creationId xmlns:a16="http://schemas.microsoft.com/office/drawing/2014/main" xmlns="" id="{8E62C2CD-4C77-43C8-AAD3-FC17A86E911E}"/>
              </a:ext>
            </a:extLst>
          </p:cNvPr>
          <p:cNvSpPr/>
          <p:nvPr/>
        </p:nvSpPr>
        <p:spPr>
          <a:xfrm flipH="1">
            <a:off x="3733092" y="4698370"/>
            <a:ext cx="470417" cy="40589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7" name="Frame 17">
            <a:extLst>
              <a:ext uri="{FF2B5EF4-FFF2-40B4-BE49-F238E27FC236}">
                <a16:creationId xmlns:a16="http://schemas.microsoft.com/office/drawing/2014/main" xmlns="" id="{58F549A7-CA79-4040-A53E-7A761974095A}"/>
              </a:ext>
            </a:extLst>
          </p:cNvPr>
          <p:cNvSpPr/>
          <p:nvPr/>
        </p:nvSpPr>
        <p:spPr>
          <a:xfrm>
            <a:off x="5869445" y="4615104"/>
            <a:ext cx="490412" cy="44821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1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4700</TotalTime>
  <Words>415</Words>
  <Application>Microsoft Office PowerPoint</Application>
  <PresentationFormat>Произвольный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Завуч</cp:lastModifiedBy>
  <cp:revision>110</cp:revision>
  <dcterms:created xsi:type="dcterms:W3CDTF">2018-04-24T17:14:44Z</dcterms:created>
  <dcterms:modified xsi:type="dcterms:W3CDTF">2019-10-22T11:04:11Z</dcterms:modified>
</cp:coreProperties>
</file>